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3" r:id="rId10"/>
    <p:sldId id="274" r:id="rId11"/>
    <p:sldId id="275" r:id="rId12"/>
    <p:sldId id="276" r:id="rId13"/>
    <p:sldId id="277" r:id="rId14"/>
    <p:sldId id="278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1DC549-2E5F-4B72-836A-E1EEA1FCEB35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B92A6F9-7E7C-45AD-8FDB-E79CD05D2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Study for “Racism” articles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69136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president was in a jocular mood when he beat his opponent</a:t>
            </a:r>
            <a:endParaRPr lang="en-US" sz="3200" dirty="0"/>
          </a:p>
        </p:txBody>
      </p:sp>
      <p:pic>
        <p:nvPicPr>
          <p:cNvPr id="5" name="Picture 4" descr="jocula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9699" y="2349500"/>
            <a:ext cx="5665703" cy="321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(n.) an insinuation or allegation about someone that is likely to insult them or damage their reputation.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7736"/>
          </a:xfrm>
        </p:spPr>
        <p:txBody>
          <a:bodyPr/>
          <a:lstStyle/>
          <a:p>
            <a:r>
              <a:rPr lang="en-US" sz="2800" dirty="0" smtClean="0"/>
              <a:t>Public racial slurs can get celebrities in big trouble.</a:t>
            </a:r>
            <a:endParaRPr lang="en-US" sz="2800" dirty="0"/>
          </a:p>
        </p:txBody>
      </p:sp>
      <p:pic>
        <p:nvPicPr>
          <p:cNvPr id="5" name="Picture 4" descr="paula dea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00" y="1488989"/>
            <a:ext cx="3581400" cy="48397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grievous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(adj.) very severe or serious.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69136"/>
          </a:xfrm>
        </p:spPr>
        <p:txBody>
          <a:bodyPr/>
          <a:lstStyle/>
          <a:p>
            <a:r>
              <a:rPr lang="en-US" sz="3200" dirty="0" smtClean="0"/>
              <a:t>Robyn Williams’ death was a grievous blow to his fans.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5" name="Picture 4" descr="robyn william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800" y="2209800"/>
            <a:ext cx="3124200" cy="431826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bohunk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(n.)</a:t>
            </a:r>
            <a:r>
              <a:rPr lang="en-US" dirty="0"/>
              <a:t> an immigrant from central or southeastern Europe, especially a laborer. A rough or uncivilized person.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7736"/>
          </a:xfrm>
        </p:spPr>
        <p:txBody>
          <a:bodyPr/>
          <a:lstStyle/>
          <a:p>
            <a:r>
              <a:rPr lang="en-US" sz="3200" dirty="0" smtClean="0"/>
              <a:t>Calling someone a </a:t>
            </a:r>
            <a:r>
              <a:rPr lang="en-US" sz="3200" dirty="0" err="1" smtClean="0"/>
              <a:t>bohunk</a:t>
            </a:r>
            <a:r>
              <a:rPr lang="en-US" sz="3200" dirty="0" smtClean="0"/>
              <a:t> can be considered a disparaging remark, or a slur.</a:t>
            </a:r>
            <a:endParaRPr lang="en-US" sz="3200" dirty="0"/>
          </a:p>
        </p:txBody>
      </p:sp>
      <p:pic>
        <p:nvPicPr>
          <p:cNvPr id="3" name="Picture 2" descr="bohun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2260600"/>
            <a:ext cx="5305546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innuendo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n</a:t>
            </a:r>
            <a:r>
              <a:rPr lang="en-US" dirty="0" smtClean="0"/>
              <a:t>.)</a:t>
            </a:r>
            <a:r>
              <a:rPr lang="en-US" dirty="0"/>
              <a:t> an allusive or oblique remark or hint, typically a suggestive or disparaging one.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She is always making sly innuendos about me. She doesn’t even know me!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6684" y="2895600"/>
            <a:ext cx="5218300" cy="34599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warp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n</a:t>
            </a:r>
            <a:r>
              <a:rPr lang="en-US" dirty="0" smtClean="0"/>
              <a:t>.)</a:t>
            </a:r>
            <a:r>
              <a:rPr lang="en-US" dirty="0"/>
              <a:t> the threads on a loom </a:t>
            </a:r>
            <a:r>
              <a:rPr lang="en-US" b="1" dirty="0"/>
              <a:t>over and under</a:t>
            </a:r>
            <a:r>
              <a:rPr lang="en-US" dirty="0"/>
              <a:t> which other threads are passed to make cloth.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n</a:t>
            </a:r>
            <a:r>
              <a:rPr lang="en-US" dirty="0" smtClean="0"/>
              <a:t>.)</a:t>
            </a:r>
            <a:r>
              <a:rPr lang="en-US" dirty="0"/>
              <a:t> the threads that run </a:t>
            </a:r>
            <a:r>
              <a:rPr lang="en-US" b="1" dirty="0"/>
              <a:t>across </a:t>
            </a:r>
            <a:r>
              <a:rPr lang="en-US" dirty="0"/>
              <a:t>a piece of fabric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1524000"/>
          </a:xfrm>
        </p:spPr>
        <p:txBody>
          <a:bodyPr>
            <a:normAutofit/>
          </a:bodyPr>
          <a:lstStyle/>
          <a:p>
            <a:r>
              <a:rPr lang="en-US" sz="2800" dirty="0"/>
              <a:t>“The Constitution and the </a:t>
            </a:r>
            <a:r>
              <a:rPr lang="en-US" sz="2800" b="1" dirty="0"/>
              <a:t>Declaration</a:t>
            </a:r>
            <a:r>
              <a:rPr lang="en-US" sz="2800" dirty="0"/>
              <a:t> of Independence are the </a:t>
            </a:r>
            <a:r>
              <a:rPr lang="en-US" sz="2800" b="1" dirty="0"/>
              <a:t>warp and woof</a:t>
            </a:r>
            <a:r>
              <a:rPr lang="en-US" sz="2800" dirty="0"/>
              <a:t> of the American nation.”</a:t>
            </a:r>
          </a:p>
        </p:txBody>
      </p:sp>
      <p:pic>
        <p:nvPicPr>
          <p:cNvPr id="5" name="Content Placeholder 4" descr="warp and woof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3247" r="-53247"/>
          <a:stretch>
            <a:fillRect/>
          </a:stretch>
        </p:blipFill>
        <p:spPr>
          <a:xfrm>
            <a:off x="609600" y="2667000"/>
            <a:ext cx="5029200" cy="2535144"/>
          </a:xfrm>
        </p:spPr>
      </p:pic>
      <p:pic>
        <p:nvPicPr>
          <p:cNvPr id="6" name="Picture 5" descr="warp and woof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3505200"/>
            <a:ext cx="32893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n</a:t>
            </a:r>
            <a:r>
              <a:rPr lang="en-US" dirty="0" smtClean="0"/>
              <a:t>. )</a:t>
            </a:r>
            <a:r>
              <a:rPr lang="en-US" dirty="0"/>
              <a:t> the art of effective or persuasive speaking or writing, especially the use of figures of speech and other compositional techniques.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7736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Student Body presidential candidate convinced me to vote for him with his amazing rhetoric.</a:t>
            </a:r>
            <a:endParaRPr lang="en-US" sz="2800" dirty="0"/>
          </a:p>
        </p:txBody>
      </p:sp>
      <p:pic>
        <p:nvPicPr>
          <p:cNvPr id="4" name="Picture 3" descr="rhetoric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84800" y="1981200"/>
            <a:ext cx="2667000" cy="2667000"/>
          </a:xfrm>
          <a:prstGeom prst="rect">
            <a:avLst/>
          </a:prstGeom>
        </p:spPr>
      </p:pic>
      <p:pic>
        <p:nvPicPr>
          <p:cNvPr id="5" name="Picture 4" descr="rhetoric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4343400"/>
            <a:ext cx="350520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jocular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026440"/>
          </a:xfrm>
        </p:spPr>
        <p:txBody>
          <a:bodyPr/>
          <a:lstStyle/>
          <a:p>
            <a:r>
              <a:rPr lang="en-US" dirty="0"/>
              <a:t>(adj.) fond of or characterized by joking; humorous or playful.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212</TotalTime>
  <Words>253</Words>
  <Application>Microsoft Office PowerPoint</Application>
  <PresentationFormat>On-screen Show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Vocabulary Study for “Racism” articles</vt:lpstr>
      <vt:lpstr> innuendo </vt:lpstr>
      <vt:lpstr>She is always making sly innuendos about me. She doesn’t even know me!</vt:lpstr>
      <vt:lpstr>warp </vt:lpstr>
      <vt:lpstr>woof </vt:lpstr>
      <vt:lpstr>“The Constitution and the Declaration of Independence are the warp and woof of the American nation.”</vt:lpstr>
      <vt:lpstr>rhetoric </vt:lpstr>
      <vt:lpstr>The Student Body presidential candidate convinced me to vote for him with his amazing rhetoric.</vt:lpstr>
      <vt:lpstr>jocular </vt:lpstr>
      <vt:lpstr>The president was in a jocular mood when he beat his opponent</vt:lpstr>
      <vt:lpstr>slur</vt:lpstr>
      <vt:lpstr>Public racial slurs can get celebrities in big trouble.</vt:lpstr>
      <vt:lpstr>grievous  </vt:lpstr>
      <vt:lpstr>Robyn Williams’ death was a grievous blow to his fans.  </vt:lpstr>
      <vt:lpstr>bohunk </vt:lpstr>
      <vt:lpstr>Calling someone a bohunk can be considered a disparaging remark, or a slur.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Study for “Scout’s Honor”</dc:title>
  <dc:creator>Ana Knudsen</dc:creator>
  <cp:lastModifiedBy>Ana Knudsen</cp:lastModifiedBy>
  <cp:revision>24</cp:revision>
  <dcterms:created xsi:type="dcterms:W3CDTF">2011-03-22T03:26:58Z</dcterms:created>
  <dcterms:modified xsi:type="dcterms:W3CDTF">2015-08-12T23:21:38Z</dcterms:modified>
</cp:coreProperties>
</file>