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8.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56" r:id="rId2"/>
    <p:sldId id="299" r:id="rId3"/>
    <p:sldId id="258" r:id="rId4"/>
    <p:sldId id="279" r:id="rId5"/>
    <p:sldId id="264" r:id="rId6"/>
    <p:sldId id="278" r:id="rId7"/>
    <p:sldId id="263" r:id="rId8"/>
    <p:sldId id="265" r:id="rId9"/>
    <p:sldId id="266" r:id="rId10"/>
    <p:sldId id="267" r:id="rId11"/>
    <p:sldId id="291" r:id="rId12"/>
    <p:sldId id="270" r:id="rId13"/>
    <p:sldId id="268" r:id="rId14"/>
    <p:sldId id="293" r:id="rId15"/>
    <p:sldId id="292" r:id="rId16"/>
    <p:sldId id="269" r:id="rId17"/>
    <p:sldId id="295" r:id="rId18"/>
    <p:sldId id="294" r:id="rId19"/>
    <p:sldId id="298" r:id="rId20"/>
    <p:sldId id="272" r:id="rId21"/>
    <p:sldId id="296" r:id="rId22"/>
    <p:sldId id="271" r:id="rId23"/>
    <p:sldId id="297" r:id="rId24"/>
    <p:sldId id="273" r:id="rId25"/>
    <p:sldId id="274" r:id="rId26"/>
    <p:sldId id="277" r:id="rId27"/>
    <p:sldId id="276" r:id="rId28"/>
    <p:sldId id="302" r:id="rId29"/>
    <p:sldId id="281" r:id="rId30"/>
    <p:sldId id="280" r:id="rId31"/>
    <p:sldId id="275" r:id="rId32"/>
    <p:sldId id="289" r:id="rId33"/>
    <p:sldId id="287" r:id="rId34"/>
    <p:sldId id="286" r:id="rId35"/>
    <p:sldId id="284" r:id="rId36"/>
    <p:sldId id="283" r:id="rId37"/>
    <p:sldId id="303" r:id="rId38"/>
    <p:sldId id="282" r:id="rId39"/>
    <p:sldId id="301" r:id="rId40"/>
    <p:sldId id="257" r:id="rId41"/>
    <p:sldId id="262"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53" autoAdjust="0"/>
  </p:normalViewPr>
  <p:slideViewPr>
    <p:cSldViewPr>
      <p:cViewPr varScale="1">
        <p:scale>
          <a:sx n="78" d="100"/>
          <a:sy n="78" d="100"/>
        </p:scale>
        <p:origin x="-177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Background</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8CBFC320-0D35-45BC-A34A-41D5E87617F4}">
      <dgm:prSet/>
      <dgm:spPr/>
      <dgm:t>
        <a:bodyPr/>
        <a:lstStyle/>
        <a:p>
          <a:r>
            <a:rPr lang="en-US" b="0" i="0" dirty="0" smtClean="0"/>
            <a:t>Nathaniel Hawthorne was born in Salem, Massachusetts, in 1804.</a:t>
          </a:r>
          <a:endParaRPr lang="en-US" dirty="0"/>
        </a:p>
      </dgm:t>
    </dgm:pt>
    <dgm:pt modelId="{2063B363-6E0C-4C48-A61A-1A13D52D0EA3}" type="parTrans" cxnId="{1A400F09-758E-4A89-ABF7-76A9C9442743}">
      <dgm:prSet/>
      <dgm:spPr/>
      <dgm:t>
        <a:bodyPr/>
        <a:lstStyle/>
        <a:p>
          <a:endParaRPr lang="en-US"/>
        </a:p>
      </dgm:t>
    </dgm:pt>
    <dgm:pt modelId="{49C4A3A0-5307-4718-AC48-3BD4141F1B5F}" type="sibTrans" cxnId="{1A400F09-758E-4A89-ABF7-76A9C9442743}">
      <dgm:prSet/>
      <dgm:spPr/>
      <dgm:t>
        <a:bodyPr/>
        <a:lstStyle/>
        <a:p>
          <a:endParaRPr lang="en-US"/>
        </a:p>
      </dgm:t>
    </dgm:pt>
    <dgm:pt modelId="{30BA23CD-54FC-4758-A09C-E5F2ED70A897}">
      <dgm:prSet/>
      <dgm:spPr/>
      <dgm:t>
        <a:bodyPr/>
        <a:lstStyle/>
        <a:p>
          <a:r>
            <a:rPr lang="en-US" b="0" i="0" dirty="0" smtClean="0"/>
            <a:t> The Scarlet Letter is set in the mid-1600s in Boston, which had been founded only about two decades earlier. </a:t>
          </a:r>
          <a:endParaRPr lang="en-US" dirty="0"/>
        </a:p>
      </dgm:t>
    </dgm:pt>
    <dgm:pt modelId="{6A19783F-D3AD-43FF-8DB7-B022DC6B3774}" type="parTrans" cxnId="{A19EA4D4-7946-4D3A-ADC3-7DDF7DD31620}">
      <dgm:prSet/>
      <dgm:spPr/>
      <dgm:t>
        <a:bodyPr/>
        <a:lstStyle/>
        <a:p>
          <a:endParaRPr lang="en-US"/>
        </a:p>
      </dgm:t>
    </dgm:pt>
    <dgm:pt modelId="{4F1E62AF-24CE-49B9-B17E-BD4541EEC909}" type="sibTrans" cxnId="{A19EA4D4-7946-4D3A-ADC3-7DDF7DD31620}">
      <dgm:prSet/>
      <dgm:spPr/>
      <dgm:t>
        <a:bodyPr/>
        <a:lstStyle/>
        <a:p>
          <a:endParaRPr lang="en-US"/>
        </a:p>
      </dgm:t>
    </dgm:pt>
    <dgm:pt modelId="{1F1544F7-D6CA-4013-9711-50B69BE87424}">
      <dgm:prSet/>
      <dgm:spPr/>
      <dgm:t>
        <a:bodyPr/>
        <a:lstStyle/>
        <a:p>
          <a:r>
            <a:rPr lang="en-US" b="0" i="0" dirty="0" smtClean="0"/>
            <a:t>In 1630 hundreds of newly arrived Puritans established a number of settlements in Massachusetts.</a:t>
          </a:r>
          <a:endParaRPr lang="en-US" dirty="0"/>
        </a:p>
      </dgm:t>
    </dgm:pt>
    <dgm:pt modelId="{625B89DE-74A5-4FA8-8262-3A219B50024A}" type="parTrans" cxnId="{6C35619D-EEC3-4795-B83C-F80D0C073B8A}">
      <dgm:prSet/>
      <dgm:spPr/>
      <dgm:t>
        <a:bodyPr/>
        <a:lstStyle/>
        <a:p>
          <a:endParaRPr lang="en-US"/>
        </a:p>
      </dgm:t>
    </dgm:pt>
    <dgm:pt modelId="{E368EACE-BB24-4BC4-BEB2-6C997D522140}" type="sibTrans" cxnId="{6C35619D-EEC3-4795-B83C-F80D0C073B8A}">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ScaleX="76471">
        <dgm:presLayoutVars>
          <dgm:bulletEnabled val="1"/>
        </dgm:presLayoutVars>
      </dgm:prSet>
      <dgm:spPr/>
      <dgm:t>
        <a:bodyPr/>
        <a:lstStyle/>
        <a:p>
          <a:endParaRPr lang="en-US"/>
        </a:p>
      </dgm:t>
    </dgm:pt>
  </dgm:ptLst>
  <dgm:cxnLst>
    <dgm:cxn modelId="{CFA42CDC-9F2B-40DE-BF3D-22533D66E1ED}" type="presOf" srcId="{8CBFC320-0D35-45BC-A34A-41D5E87617F4}" destId="{5E4E58D6-4867-4D89-A397-370C5A7E7AD2}" srcOrd="0" destOrd="0" presId="urn:microsoft.com/office/officeart/2005/8/layout/list1"/>
    <dgm:cxn modelId="{A19EA4D4-7946-4D3A-ADC3-7DDF7DD31620}" srcId="{4A447CC3-1383-4C59-BAD4-E2C85EB6713A}" destId="{30BA23CD-54FC-4758-A09C-E5F2ED70A897}" srcOrd="1" destOrd="0" parTransId="{6A19783F-D3AD-43FF-8DB7-B022DC6B3774}" sibTransId="{4F1E62AF-24CE-49B9-B17E-BD4541EEC909}"/>
    <dgm:cxn modelId="{E3EBE4C1-E63A-4B51-BD98-A5F9C7C03499}" srcId="{A5AB50D2-7080-437F-9E9F-734B6D200D81}" destId="{4A447CC3-1383-4C59-BAD4-E2C85EB6713A}" srcOrd="0" destOrd="0" parTransId="{7A3F51C9-5350-4D4D-B858-4847C356F345}" sibTransId="{70E1BE88-D539-4131-A18E-1E935428CA6F}"/>
    <dgm:cxn modelId="{180F2BF6-55FF-4722-B47D-06164E2A14F6}" type="presOf" srcId="{30BA23CD-54FC-4758-A09C-E5F2ED70A897}" destId="{5E4E58D6-4867-4D89-A397-370C5A7E7AD2}" srcOrd="0" destOrd="1" presId="urn:microsoft.com/office/officeart/2005/8/layout/list1"/>
    <dgm:cxn modelId="{A6D7C929-2132-4DD0-A94D-FCC1E3C8E9D6}" type="presOf" srcId="{1F1544F7-D6CA-4013-9711-50B69BE87424}" destId="{5E4E58D6-4867-4D89-A397-370C5A7E7AD2}" srcOrd="0" destOrd="2" presId="urn:microsoft.com/office/officeart/2005/8/layout/list1"/>
    <dgm:cxn modelId="{36826846-10D8-4A6B-BA77-EB79973287CF}" type="presOf" srcId="{A5AB50D2-7080-437F-9E9F-734B6D200D81}" destId="{AAA41AE9-5592-4371-8155-8138AED66D24}" srcOrd="0" destOrd="0" presId="urn:microsoft.com/office/officeart/2005/8/layout/list1"/>
    <dgm:cxn modelId="{1A400F09-758E-4A89-ABF7-76A9C9442743}" srcId="{4A447CC3-1383-4C59-BAD4-E2C85EB6713A}" destId="{8CBFC320-0D35-45BC-A34A-41D5E87617F4}" srcOrd="0" destOrd="0" parTransId="{2063B363-6E0C-4C48-A61A-1A13D52D0EA3}" sibTransId="{49C4A3A0-5307-4718-AC48-3BD4141F1B5F}"/>
    <dgm:cxn modelId="{6C35619D-EEC3-4795-B83C-F80D0C073B8A}" srcId="{4A447CC3-1383-4C59-BAD4-E2C85EB6713A}" destId="{1F1544F7-D6CA-4013-9711-50B69BE87424}" srcOrd="2" destOrd="0" parTransId="{625B89DE-74A5-4FA8-8262-3A219B50024A}" sibTransId="{E368EACE-BB24-4BC4-BEB2-6C997D522140}"/>
    <dgm:cxn modelId="{B5BD2858-A320-4212-962C-2947454D33AB}" type="presOf" srcId="{4A447CC3-1383-4C59-BAD4-E2C85EB6713A}" destId="{5BCE9351-BD1A-46BE-A1E0-5731EF745DD5}" srcOrd="0" destOrd="0" presId="urn:microsoft.com/office/officeart/2005/8/layout/list1"/>
    <dgm:cxn modelId="{1467B5BD-00A6-4A24-9F0A-A123AF0695DD}" type="presOf" srcId="{4A447CC3-1383-4C59-BAD4-E2C85EB6713A}" destId="{D933CEBD-B31A-4BB7-BDBC-C2BC2DA2C3FF}" srcOrd="1" destOrd="0" presId="urn:microsoft.com/office/officeart/2005/8/layout/list1"/>
    <dgm:cxn modelId="{609322E4-CAA3-4511-B237-953795D695CD}" type="presParOf" srcId="{AAA41AE9-5592-4371-8155-8138AED66D24}" destId="{54F798A6-388B-4A77-A2F8-381E64706799}" srcOrd="0" destOrd="0" presId="urn:microsoft.com/office/officeart/2005/8/layout/list1"/>
    <dgm:cxn modelId="{82851771-FAD1-4805-87C9-6A4F04135D42}" type="presParOf" srcId="{54F798A6-388B-4A77-A2F8-381E64706799}" destId="{5BCE9351-BD1A-46BE-A1E0-5731EF745DD5}" srcOrd="0" destOrd="0" presId="urn:microsoft.com/office/officeart/2005/8/layout/list1"/>
    <dgm:cxn modelId="{12EAB679-EE40-4EF2-97DD-3A926D3D82C2}" type="presParOf" srcId="{54F798A6-388B-4A77-A2F8-381E64706799}" destId="{D933CEBD-B31A-4BB7-BDBC-C2BC2DA2C3FF}" srcOrd="1" destOrd="0" presId="urn:microsoft.com/office/officeart/2005/8/layout/list1"/>
    <dgm:cxn modelId="{108B30C7-3044-4973-A670-9070D63AF8C1}" type="presParOf" srcId="{AAA41AE9-5592-4371-8155-8138AED66D24}" destId="{F76F6CDD-2AB4-477D-9833-1AEEC34E0A7D}" srcOrd="1" destOrd="0" presId="urn:microsoft.com/office/officeart/2005/8/layout/list1"/>
    <dgm:cxn modelId="{113B5C26-5005-4A17-91BA-B1ACB83F1F27}"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DC4D2D1F-27A3-49D2-B715-54FCD9FD1A95}">
      <dgm:prSet/>
      <dgm:spPr/>
      <dgm:t>
        <a:bodyPr/>
        <a:lstStyle/>
        <a:p>
          <a:r>
            <a:rPr lang="en-US" b="1" i="0" smtClean="0"/>
            <a:t>Hester Prynne</a:t>
          </a:r>
          <a:endParaRPr lang="en-US"/>
        </a:p>
      </dgm:t>
    </dgm:pt>
    <dgm:pt modelId="{1C695203-6DF3-4E2B-A0A7-95825E98942F}" type="parTrans" cxnId="{621F92A8-93A8-493D-ABD3-FA861AC35EA4}">
      <dgm:prSet/>
      <dgm:spPr/>
      <dgm:t>
        <a:bodyPr/>
        <a:lstStyle/>
        <a:p>
          <a:endParaRPr lang="en-US"/>
        </a:p>
      </dgm:t>
    </dgm:pt>
    <dgm:pt modelId="{61E7AEB5-F4F2-4317-8F67-5870FC7DCA65}" type="sibTrans" cxnId="{621F92A8-93A8-493D-ABD3-FA861AC35EA4}">
      <dgm:prSet/>
      <dgm:spPr/>
      <dgm:t>
        <a:bodyPr/>
        <a:lstStyle/>
        <a:p>
          <a:endParaRPr lang="en-US"/>
        </a:p>
      </dgm:t>
    </dgm:pt>
    <dgm:pt modelId="{A7E42CFA-E612-4D95-8FBB-00EDF5ED19BB}">
      <dgm:prSet/>
      <dgm:spPr/>
      <dgm:t>
        <a:bodyPr/>
        <a:lstStyle/>
        <a:p>
          <a:r>
            <a:rPr lang="en-US" b="0" i="0" dirty="0" smtClean="0"/>
            <a:t>Hester is the book’s protagonist and the wearer of the scarlet letter that gives the book its title. </a:t>
          </a:r>
          <a:endParaRPr lang="en-US" dirty="0"/>
        </a:p>
      </dgm:t>
    </dgm:pt>
    <dgm:pt modelId="{2F8508FB-FD84-476D-88E1-2D34F37C6E7A}" type="parTrans" cxnId="{8549CFC7-1788-4D41-9311-EBDCAA5EAA91}">
      <dgm:prSet/>
      <dgm:spPr/>
      <dgm:t>
        <a:bodyPr/>
        <a:lstStyle/>
        <a:p>
          <a:endParaRPr lang="en-US"/>
        </a:p>
      </dgm:t>
    </dgm:pt>
    <dgm:pt modelId="{AC654F96-1041-4BB7-A9DE-7E35AA6B908E}" type="sibTrans" cxnId="{8549CFC7-1788-4D41-9311-EBDCAA5EAA91}">
      <dgm:prSet/>
      <dgm:spPr/>
      <dgm:t>
        <a:bodyPr/>
        <a:lstStyle/>
        <a:p>
          <a:endParaRPr lang="en-US"/>
        </a:p>
      </dgm:t>
    </dgm:pt>
    <dgm:pt modelId="{FB13357C-4693-4716-9DFB-5A8684EDAD55}">
      <dgm:prSet/>
      <dgm:spPr/>
      <dgm:t>
        <a:bodyPr/>
        <a:lstStyle/>
        <a:p>
          <a:r>
            <a:rPr lang="en-US" b="0" i="0" dirty="0" smtClean="0"/>
            <a:t>The letter, a patch of fabric in the shape of an “A,” signifies that Hester is an “adulterer.”</a:t>
          </a:r>
          <a:endParaRPr lang="en-US" dirty="0"/>
        </a:p>
      </dgm:t>
    </dgm:pt>
    <dgm:pt modelId="{8F67DFC1-29C8-4505-B2EF-960015A3FB11}" type="parTrans" cxnId="{A819D1C1-54B7-438C-8BA4-9A72D8985792}">
      <dgm:prSet/>
      <dgm:spPr/>
      <dgm:t>
        <a:bodyPr/>
        <a:lstStyle/>
        <a:p>
          <a:endParaRPr lang="en-US"/>
        </a:p>
      </dgm:t>
    </dgm:pt>
    <dgm:pt modelId="{B8D99B22-1F01-4D6B-AF41-66E34DA48731}" type="sibTrans" cxnId="{A819D1C1-54B7-438C-8BA4-9A72D8985792}">
      <dgm:prSet/>
      <dgm:spPr/>
      <dgm:t>
        <a:bodyPr/>
        <a:lstStyle/>
        <a:p>
          <a:endParaRPr lang="en-US"/>
        </a:p>
      </dgm:t>
    </dgm:pt>
    <dgm:pt modelId="{132C76BF-48C7-4519-9416-D8E1B17D0A07}">
      <dgm:prSet/>
      <dgm:spPr/>
      <dgm:t>
        <a:bodyPr/>
        <a:lstStyle/>
        <a:p>
          <a:r>
            <a:rPr lang="en-US" b="0" i="0" dirty="0" smtClean="0"/>
            <a:t>As a young woman, Hester married an elderly scholar, </a:t>
          </a:r>
          <a:r>
            <a:rPr lang="en-US" b="0" i="0" dirty="0" err="1" smtClean="0"/>
            <a:t>Chillingworth</a:t>
          </a:r>
          <a:r>
            <a:rPr lang="en-US" b="0" i="0" dirty="0" smtClean="0"/>
            <a:t>, who sent her ahead to America to live but never followed her. </a:t>
          </a:r>
          <a:endParaRPr lang="en-US" dirty="0"/>
        </a:p>
      </dgm:t>
    </dgm:pt>
    <dgm:pt modelId="{16C6E698-B657-4EB1-B8CD-603FB0C487C3}" type="parTrans" cxnId="{554CC402-DB8C-4549-A7C1-46A2D615E521}">
      <dgm:prSet/>
      <dgm:spPr/>
      <dgm:t>
        <a:bodyPr/>
        <a:lstStyle/>
        <a:p>
          <a:endParaRPr lang="en-US"/>
        </a:p>
      </dgm:t>
    </dgm:pt>
    <dgm:pt modelId="{C37797F8-5C7B-476E-926E-A5F2D5A4CEE2}" type="sibTrans" cxnId="{554CC402-DB8C-4549-A7C1-46A2D615E521}">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A2089E88-2743-4DC1-809D-6E295D5CFCD1}" type="pres">
      <dgm:prSet presAssocID="{DC4D2D1F-27A3-49D2-B715-54FCD9FD1A95}" presName="parentLin" presStyleCnt="0"/>
      <dgm:spPr/>
    </dgm:pt>
    <dgm:pt modelId="{4297F05E-636D-4816-B1C1-A8C4E559B1EF}" type="pres">
      <dgm:prSet presAssocID="{DC4D2D1F-27A3-49D2-B715-54FCD9FD1A95}" presName="parentLeftMargin" presStyleLbl="node1" presStyleIdx="0" presStyleCnt="1"/>
      <dgm:spPr/>
      <dgm:t>
        <a:bodyPr/>
        <a:lstStyle/>
        <a:p>
          <a:endParaRPr lang="en-US"/>
        </a:p>
      </dgm:t>
    </dgm:pt>
    <dgm:pt modelId="{7CCA758A-A670-4FB0-BDBD-62AB5F9710CB}" type="pres">
      <dgm:prSet presAssocID="{DC4D2D1F-27A3-49D2-B715-54FCD9FD1A95}" presName="parentText" presStyleLbl="node1" presStyleIdx="0" presStyleCnt="1">
        <dgm:presLayoutVars>
          <dgm:chMax val="0"/>
          <dgm:bulletEnabled val="1"/>
        </dgm:presLayoutVars>
      </dgm:prSet>
      <dgm:spPr/>
      <dgm:t>
        <a:bodyPr/>
        <a:lstStyle/>
        <a:p>
          <a:endParaRPr lang="en-US"/>
        </a:p>
      </dgm:t>
    </dgm:pt>
    <dgm:pt modelId="{5398E47E-F9C6-41BB-AD3E-B00CCCD120BE}" type="pres">
      <dgm:prSet presAssocID="{DC4D2D1F-27A3-49D2-B715-54FCD9FD1A95}" presName="negativeSpace" presStyleCnt="0"/>
      <dgm:spPr/>
    </dgm:pt>
    <dgm:pt modelId="{6BC7BA01-D4C0-4267-BBEB-6D56C21FD6E0}" type="pres">
      <dgm:prSet presAssocID="{DC4D2D1F-27A3-49D2-B715-54FCD9FD1A95}" presName="childText" presStyleLbl="conFgAcc1" presStyleIdx="0" presStyleCnt="1">
        <dgm:presLayoutVars>
          <dgm:bulletEnabled val="1"/>
        </dgm:presLayoutVars>
      </dgm:prSet>
      <dgm:spPr/>
      <dgm:t>
        <a:bodyPr/>
        <a:lstStyle/>
        <a:p>
          <a:endParaRPr lang="en-US"/>
        </a:p>
      </dgm:t>
    </dgm:pt>
  </dgm:ptLst>
  <dgm:cxnLst>
    <dgm:cxn modelId="{A819D1C1-54B7-438C-8BA4-9A72D8985792}" srcId="{DC4D2D1F-27A3-49D2-B715-54FCD9FD1A95}" destId="{FB13357C-4693-4716-9DFB-5A8684EDAD55}" srcOrd="1" destOrd="0" parTransId="{8F67DFC1-29C8-4505-B2EF-960015A3FB11}" sibTransId="{B8D99B22-1F01-4D6B-AF41-66E34DA48731}"/>
    <dgm:cxn modelId="{34B99993-7AF7-4919-9EE2-E52820C3246D}" type="presOf" srcId="{DC4D2D1F-27A3-49D2-B715-54FCD9FD1A95}" destId="{7CCA758A-A670-4FB0-BDBD-62AB5F9710CB}" srcOrd="1" destOrd="0" presId="urn:microsoft.com/office/officeart/2005/8/layout/list1"/>
    <dgm:cxn modelId="{554CC402-DB8C-4549-A7C1-46A2D615E521}" srcId="{DC4D2D1F-27A3-49D2-B715-54FCD9FD1A95}" destId="{132C76BF-48C7-4519-9416-D8E1B17D0A07}" srcOrd="2" destOrd="0" parTransId="{16C6E698-B657-4EB1-B8CD-603FB0C487C3}" sibTransId="{C37797F8-5C7B-476E-926E-A5F2D5A4CEE2}"/>
    <dgm:cxn modelId="{AD275643-F0A0-495A-A4DC-FB10018C179C}" type="presOf" srcId="{132C76BF-48C7-4519-9416-D8E1B17D0A07}" destId="{6BC7BA01-D4C0-4267-BBEB-6D56C21FD6E0}" srcOrd="0" destOrd="2" presId="urn:microsoft.com/office/officeart/2005/8/layout/list1"/>
    <dgm:cxn modelId="{FE95C3BB-1690-45C2-8431-2924E826097D}" type="presOf" srcId="{FB13357C-4693-4716-9DFB-5A8684EDAD55}" destId="{6BC7BA01-D4C0-4267-BBEB-6D56C21FD6E0}" srcOrd="0" destOrd="1" presId="urn:microsoft.com/office/officeart/2005/8/layout/list1"/>
    <dgm:cxn modelId="{0C88FF73-3C3D-41BD-A57D-7A4692E909B3}" type="presOf" srcId="{A5AB50D2-7080-437F-9E9F-734B6D200D81}" destId="{AAA41AE9-5592-4371-8155-8138AED66D24}" srcOrd="0" destOrd="0" presId="urn:microsoft.com/office/officeart/2005/8/layout/list1"/>
    <dgm:cxn modelId="{75AAD337-CE70-4D6E-A6F5-9EA07D15BA1A}" type="presOf" srcId="{DC4D2D1F-27A3-49D2-B715-54FCD9FD1A95}" destId="{4297F05E-636D-4816-B1C1-A8C4E559B1EF}" srcOrd="0" destOrd="0" presId="urn:microsoft.com/office/officeart/2005/8/layout/list1"/>
    <dgm:cxn modelId="{2F36935D-20D4-43A1-9EA7-909B8BB8CD27}" type="presOf" srcId="{A7E42CFA-E612-4D95-8FBB-00EDF5ED19BB}" destId="{6BC7BA01-D4C0-4267-BBEB-6D56C21FD6E0}" srcOrd="0" destOrd="0" presId="urn:microsoft.com/office/officeart/2005/8/layout/list1"/>
    <dgm:cxn modelId="{8549CFC7-1788-4D41-9311-EBDCAA5EAA91}" srcId="{DC4D2D1F-27A3-49D2-B715-54FCD9FD1A95}" destId="{A7E42CFA-E612-4D95-8FBB-00EDF5ED19BB}" srcOrd="0" destOrd="0" parTransId="{2F8508FB-FD84-476D-88E1-2D34F37C6E7A}" sibTransId="{AC654F96-1041-4BB7-A9DE-7E35AA6B908E}"/>
    <dgm:cxn modelId="{621F92A8-93A8-493D-ABD3-FA861AC35EA4}" srcId="{A5AB50D2-7080-437F-9E9F-734B6D200D81}" destId="{DC4D2D1F-27A3-49D2-B715-54FCD9FD1A95}" srcOrd="0" destOrd="0" parTransId="{1C695203-6DF3-4E2B-A0A7-95825E98942F}" sibTransId="{61E7AEB5-F4F2-4317-8F67-5870FC7DCA65}"/>
    <dgm:cxn modelId="{C5BFDA2B-B163-4BE1-A601-387AD00839CD}" type="presParOf" srcId="{AAA41AE9-5592-4371-8155-8138AED66D24}" destId="{A2089E88-2743-4DC1-809D-6E295D5CFCD1}" srcOrd="0" destOrd="0" presId="urn:microsoft.com/office/officeart/2005/8/layout/list1"/>
    <dgm:cxn modelId="{781678CA-7E14-4AD1-A0EB-B14E7EEE9509}" type="presParOf" srcId="{A2089E88-2743-4DC1-809D-6E295D5CFCD1}" destId="{4297F05E-636D-4816-B1C1-A8C4E559B1EF}" srcOrd="0" destOrd="0" presId="urn:microsoft.com/office/officeart/2005/8/layout/list1"/>
    <dgm:cxn modelId="{C2CD1319-B7FC-4F35-84E5-B095D356B115}" type="presParOf" srcId="{A2089E88-2743-4DC1-809D-6E295D5CFCD1}" destId="{7CCA758A-A670-4FB0-BDBD-62AB5F9710CB}" srcOrd="1" destOrd="0" presId="urn:microsoft.com/office/officeart/2005/8/layout/list1"/>
    <dgm:cxn modelId="{4E6CB1A5-C0CA-403B-896D-7277E6FAF498}" type="presParOf" srcId="{AAA41AE9-5592-4371-8155-8138AED66D24}" destId="{5398E47E-F9C6-41BB-AD3E-B00CCCD120BE}" srcOrd="1" destOrd="0" presId="urn:microsoft.com/office/officeart/2005/8/layout/list1"/>
    <dgm:cxn modelId="{F88DB9C7-5862-4EB2-99E9-5C537BCB6E62}" type="presParOf" srcId="{AAA41AE9-5592-4371-8155-8138AED66D24}" destId="{6BC7BA01-D4C0-4267-BBEB-6D56C21FD6E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DC4D2D1F-27A3-49D2-B715-54FCD9FD1A95}">
      <dgm:prSet/>
      <dgm:spPr/>
      <dgm:t>
        <a:bodyPr/>
        <a:lstStyle/>
        <a:p>
          <a:r>
            <a:rPr lang="en-US" b="1" i="0" smtClean="0"/>
            <a:t>Hester Prynne</a:t>
          </a:r>
          <a:endParaRPr lang="en-US"/>
        </a:p>
      </dgm:t>
    </dgm:pt>
    <dgm:pt modelId="{1C695203-6DF3-4E2B-A0A7-95825E98942F}" type="parTrans" cxnId="{621F92A8-93A8-493D-ABD3-FA861AC35EA4}">
      <dgm:prSet/>
      <dgm:spPr/>
      <dgm:t>
        <a:bodyPr/>
        <a:lstStyle/>
        <a:p>
          <a:endParaRPr lang="en-US"/>
        </a:p>
      </dgm:t>
    </dgm:pt>
    <dgm:pt modelId="{61E7AEB5-F4F2-4317-8F67-5870FC7DCA65}" type="sibTrans" cxnId="{621F92A8-93A8-493D-ABD3-FA861AC35EA4}">
      <dgm:prSet/>
      <dgm:spPr/>
      <dgm:t>
        <a:bodyPr/>
        <a:lstStyle/>
        <a:p>
          <a:endParaRPr lang="en-US"/>
        </a:p>
      </dgm:t>
    </dgm:pt>
    <dgm:pt modelId="{A7E42CFA-E612-4D95-8FBB-00EDF5ED19BB}">
      <dgm:prSet/>
      <dgm:spPr/>
      <dgm:t>
        <a:bodyPr/>
        <a:lstStyle/>
        <a:p>
          <a:endParaRPr lang="en-US" dirty="0"/>
        </a:p>
      </dgm:t>
    </dgm:pt>
    <dgm:pt modelId="{2F8508FB-FD84-476D-88E1-2D34F37C6E7A}" type="parTrans" cxnId="{8549CFC7-1788-4D41-9311-EBDCAA5EAA91}">
      <dgm:prSet/>
      <dgm:spPr/>
      <dgm:t>
        <a:bodyPr/>
        <a:lstStyle/>
        <a:p>
          <a:endParaRPr lang="en-US"/>
        </a:p>
      </dgm:t>
    </dgm:pt>
    <dgm:pt modelId="{AC654F96-1041-4BB7-A9DE-7E35AA6B908E}" type="sibTrans" cxnId="{8549CFC7-1788-4D41-9311-EBDCAA5EAA91}">
      <dgm:prSet/>
      <dgm:spPr/>
      <dgm:t>
        <a:bodyPr/>
        <a:lstStyle/>
        <a:p>
          <a:endParaRPr lang="en-US"/>
        </a:p>
      </dgm:t>
    </dgm:pt>
    <dgm:pt modelId="{60764034-C32F-4F3E-8D4A-F1E19BD3E175}">
      <dgm:prSet/>
      <dgm:spPr/>
      <dgm:t>
        <a:bodyPr/>
        <a:lstStyle/>
        <a:p>
          <a:r>
            <a:rPr lang="en-US" b="0" i="0" dirty="0" smtClean="0"/>
            <a:t>While waiting for him, she had an affair with a Puritan minister named </a:t>
          </a:r>
          <a:r>
            <a:rPr lang="en-US" b="0" i="0" dirty="0" err="1" smtClean="0"/>
            <a:t>Dimmesdale</a:t>
          </a:r>
          <a:r>
            <a:rPr lang="en-US" b="0" i="0" dirty="0" smtClean="0"/>
            <a:t>, after which she gave birth to Pearl. </a:t>
          </a:r>
          <a:endParaRPr lang="en-US" dirty="0"/>
        </a:p>
      </dgm:t>
    </dgm:pt>
    <dgm:pt modelId="{575FCCE0-A699-4A2D-B9C8-808227D1982F}" type="parTrans" cxnId="{9C3B5B6F-ABF3-439C-956B-E2457A757188}">
      <dgm:prSet/>
      <dgm:spPr/>
      <dgm:t>
        <a:bodyPr/>
        <a:lstStyle/>
        <a:p>
          <a:endParaRPr lang="en-US"/>
        </a:p>
      </dgm:t>
    </dgm:pt>
    <dgm:pt modelId="{5E749190-41ED-4AF4-B6C7-2E84C14309FC}" type="sibTrans" cxnId="{9C3B5B6F-ABF3-439C-956B-E2457A757188}">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A2089E88-2743-4DC1-809D-6E295D5CFCD1}" type="pres">
      <dgm:prSet presAssocID="{DC4D2D1F-27A3-49D2-B715-54FCD9FD1A95}" presName="parentLin" presStyleCnt="0"/>
      <dgm:spPr/>
    </dgm:pt>
    <dgm:pt modelId="{4297F05E-636D-4816-B1C1-A8C4E559B1EF}" type="pres">
      <dgm:prSet presAssocID="{DC4D2D1F-27A3-49D2-B715-54FCD9FD1A95}" presName="parentLeftMargin" presStyleLbl="node1" presStyleIdx="0" presStyleCnt="1"/>
      <dgm:spPr/>
      <dgm:t>
        <a:bodyPr/>
        <a:lstStyle/>
        <a:p>
          <a:endParaRPr lang="en-US"/>
        </a:p>
      </dgm:t>
    </dgm:pt>
    <dgm:pt modelId="{7CCA758A-A670-4FB0-BDBD-62AB5F9710CB}" type="pres">
      <dgm:prSet presAssocID="{DC4D2D1F-27A3-49D2-B715-54FCD9FD1A95}" presName="parentText" presStyleLbl="node1" presStyleIdx="0" presStyleCnt="1">
        <dgm:presLayoutVars>
          <dgm:chMax val="0"/>
          <dgm:bulletEnabled val="1"/>
        </dgm:presLayoutVars>
      </dgm:prSet>
      <dgm:spPr/>
      <dgm:t>
        <a:bodyPr/>
        <a:lstStyle/>
        <a:p>
          <a:endParaRPr lang="en-US"/>
        </a:p>
      </dgm:t>
    </dgm:pt>
    <dgm:pt modelId="{5398E47E-F9C6-41BB-AD3E-B00CCCD120BE}" type="pres">
      <dgm:prSet presAssocID="{DC4D2D1F-27A3-49D2-B715-54FCD9FD1A95}" presName="negativeSpace" presStyleCnt="0"/>
      <dgm:spPr/>
    </dgm:pt>
    <dgm:pt modelId="{6BC7BA01-D4C0-4267-BBEB-6D56C21FD6E0}" type="pres">
      <dgm:prSet presAssocID="{DC4D2D1F-27A3-49D2-B715-54FCD9FD1A95}" presName="childText" presStyleLbl="conFgAcc1" presStyleIdx="0" presStyleCnt="1" custScaleX="78432" custLinFactNeighborX="-4902" custLinFactNeighborY="6469">
        <dgm:presLayoutVars>
          <dgm:bulletEnabled val="1"/>
        </dgm:presLayoutVars>
      </dgm:prSet>
      <dgm:spPr/>
      <dgm:t>
        <a:bodyPr/>
        <a:lstStyle/>
        <a:p>
          <a:endParaRPr lang="en-US"/>
        </a:p>
      </dgm:t>
    </dgm:pt>
  </dgm:ptLst>
  <dgm:cxnLst>
    <dgm:cxn modelId="{D621274E-4F57-4576-831F-0FB9C591A2F4}" type="presOf" srcId="{60764034-C32F-4F3E-8D4A-F1E19BD3E175}" destId="{6BC7BA01-D4C0-4267-BBEB-6D56C21FD6E0}" srcOrd="0" destOrd="1" presId="urn:microsoft.com/office/officeart/2005/8/layout/list1"/>
    <dgm:cxn modelId="{71C27D6E-9707-4304-AC60-7567CF263420}" type="presOf" srcId="{A5AB50D2-7080-437F-9E9F-734B6D200D81}" destId="{AAA41AE9-5592-4371-8155-8138AED66D24}" srcOrd="0" destOrd="0" presId="urn:microsoft.com/office/officeart/2005/8/layout/list1"/>
    <dgm:cxn modelId="{116F4247-16CD-456C-8D9E-C6EBE7EE80B6}" type="presOf" srcId="{DC4D2D1F-27A3-49D2-B715-54FCD9FD1A95}" destId="{7CCA758A-A670-4FB0-BDBD-62AB5F9710CB}" srcOrd="1" destOrd="0" presId="urn:microsoft.com/office/officeart/2005/8/layout/list1"/>
    <dgm:cxn modelId="{9C3B5B6F-ABF3-439C-956B-E2457A757188}" srcId="{DC4D2D1F-27A3-49D2-B715-54FCD9FD1A95}" destId="{60764034-C32F-4F3E-8D4A-F1E19BD3E175}" srcOrd="1" destOrd="0" parTransId="{575FCCE0-A699-4A2D-B9C8-808227D1982F}" sibTransId="{5E749190-41ED-4AF4-B6C7-2E84C14309FC}"/>
    <dgm:cxn modelId="{BCCDB3EC-FA42-4B43-8259-C8827981AEC2}" type="presOf" srcId="{A7E42CFA-E612-4D95-8FBB-00EDF5ED19BB}" destId="{6BC7BA01-D4C0-4267-BBEB-6D56C21FD6E0}" srcOrd="0" destOrd="0" presId="urn:microsoft.com/office/officeart/2005/8/layout/list1"/>
    <dgm:cxn modelId="{8549CFC7-1788-4D41-9311-EBDCAA5EAA91}" srcId="{DC4D2D1F-27A3-49D2-B715-54FCD9FD1A95}" destId="{A7E42CFA-E612-4D95-8FBB-00EDF5ED19BB}" srcOrd="0" destOrd="0" parTransId="{2F8508FB-FD84-476D-88E1-2D34F37C6E7A}" sibTransId="{AC654F96-1041-4BB7-A9DE-7E35AA6B908E}"/>
    <dgm:cxn modelId="{1BC6C0C3-815C-4813-B1D2-B0B8245EAA31}" type="presOf" srcId="{DC4D2D1F-27A3-49D2-B715-54FCD9FD1A95}" destId="{4297F05E-636D-4816-B1C1-A8C4E559B1EF}" srcOrd="0" destOrd="0" presId="urn:microsoft.com/office/officeart/2005/8/layout/list1"/>
    <dgm:cxn modelId="{621F92A8-93A8-493D-ABD3-FA861AC35EA4}" srcId="{A5AB50D2-7080-437F-9E9F-734B6D200D81}" destId="{DC4D2D1F-27A3-49D2-B715-54FCD9FD1A95}" srcOrd="0" destOrd="0" parTransId="{1C695203-6DF3-4E2B-A0A7-95825E98942F}" sibTransId="{61E7AEB5-F4F2-4317-8F67-5870FC7DCA65}"/>
    <dgm:cxn modelId="{CF920D55-1DF3-46D1-8E25-A4124C75F259}" type="presParOf" srcId="{AAA41AE9-5592-4371-8155-8138AED66D24}" destId="{A2089E88-2743-4DC1-809D-6E295D5CFCD1}" srcOrd="0" destOrd="0" presId="urn:microsoft.com/office/officeart/2005/8/layout/list1"/>
    <dgm:cxn modelId="{B4F59C4A-C78D-4D2D-B223-8B9F985E900E}" type="presParOf" srcId="{A2089E88-2743-4DC1-809D-6E295D5CFCD1}" destId="{4297F05E-636D-4816-B1C1-A8C4E559B1EF}" srcOrd="0" destOrd="0" presId="urn:microsoft.com/office/officeart/2005/8/layout/list1"/>
    <dgm:cxn modelId="{FF3E18FA-9F7B-42C4-A7A6-B8894F622101}" type="presParOf" srcId="{A2089E88-2743-4DC1-809D-6E295D5CFCD1}" destId="{7CCA758A-A670-4FB0-BDBD-62AB5F9710CB}" srcOrd="1" destOrd="0" presId="urn:microsoft.com/office/officeart/2005/8/layout/list1"/>
    <dgm:cxn modelId="{067F0944-9B6E-4B54-9AAC-FD239CB74ABE}" type="presParOf" srcId="{AAA41AE9-5592-4371-8155-8138AED66D24}" destId="{5398E47E-F9C6-41BB-AD3E-B00CCCD120BE}" srcOrd="1" destOrd="0" presId="urn:microsoft.com/office/officeart/2005/8/layout/list1"/>
    <dgm:cxn modelId="{74AEC628-40CA-4043-8C85-15E608B11E1F}" type="presParOf" srcId="{AAA41AE9-5592-4371-8155-8138AED66D24}" destId="{6BC7BA01-D4C0-4267-BBEB-6D56C21FD6E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DC4D2D1F-27A3-49D2-B715-54FCD9FD1A95}">
      <dgm:prSet/>
      <dgm:spPr/>
      <dgm:t>
        <a:bodyPr/>
        <a:lstStyle/>
        <a:p>
          <a:r>
            <a:rPr lang="en-US" b="1" i="0" smtClean="0"/>
            <a:t>Hester Prynne</a:t>
          </a:r>
          <a:endParaRPr lang="en-US"/>
        </a:p>
      </dgm:t>
    </dgm:pt>
    <dgm:pt modelId="{1C695203-6DF3-4E2B-A0A7-95825E98942F}" type="parTrans" cxnId="{621F92A8-93A8-493D-ABD3-FA861AC35EA4}">
      <dgm:prSet/>
      <dgm:spPr/>
      <dgm:t>
        <a:bodyPr/>
        <a:lstStyle/>
        <a:p>
          <a:endParaRPr lang="en-US"/>
        </a:p>
      </dgm:t>
    </dgm:pt>
    <dgm:pt modelId="{61E7AEB5-F4F2-4317-8F67-5870FC7DCA65}" type="sibTrans" cxnId="{621F92A8-93A8-493D-ABD3-FA861AC35EA4}">
      <dgm:prSet/>
      <dgm:spPr/>
      <dgm:t>
        <a:bodyPr/>
        <a:lstStyle/>
        <a:p>
          <a:endParaRPr lang="en-US"/>
        </a:p>
      </dgm:t>
    </dgm:pt>
    <dgm:pt modelId="{A95BF056-CAE5-4638-811C-2A0F72FB6FF8}">
      <dgm:prSet/>
      <dgm:spPr/>
      <dgm:t>
        <a:bodyPr/>
        <a:lstStyle/>
        <a:p>
          <a:r>
            <a:rPr lang="en-US" b="0" i="0" dirty="0" smtClean="0"/>
            <a:t>Hester is not just a rebel, she's a glorified rebel, and Hawthorne uses her to criticize the Puritan's strict society. </a:t>
          </a:r>
          <a:endParaRPr lang="en-US" dirty="0"/>
        </a:p>
      </dgm:t>
    </dgm:pt>
    <dgm:pt modelId="{9E45CEF3-CD28-4F95-86CA-805B600872BE}" type="sibTrans" cxnId="{F958A7D9-712B-4CE7-960E-C0DCB993BB5E}">
      <dgm:prSet/>
      <dgm:spPr/>
      <dgm:t>
        <a:bodyPr/>
        <a:lstStyle/>
        <a:p>
          <a:endParaRPr lang="en-US"/>
        </a:p>
      </dgm:t>
    </dgm:pt>
    <dgm:pt modelId="{2EF68E84-AD18-4A25-AA35-B05CE28C3B28}" type="parTrans" cxnId="{F958A7D9-712B-4CE7-960E-C0DCB993BB5E}">
      <dgm:prSet/>
      <dgm:spPr/>
      <dgm:t>
        <a:bodyPr/>
        <a:lstStyle/>
        <a:p>
          <a:endParaRPr lang="en-US"/>
        </a:p>
      </dgm:t>
    </dgm:pt>
    <dgm:pt modelId="{A7E42CFA-E612-4D95-8FBB-00EDF5ED19BB}">
      <dgm:prSet/>
      <dgm:spPr/>
      <dgm:t>
        <a:bodyPr/>
        <a:lstStyle/>
        <a:p>
          <a:endParaRPr lang="en-US" dirty="0"/>
        </a:p>
      </dgm:t>
    </dgm:pt>
    <dgm:pt modelId="{AC654F96-1041-4BB7-A9DE-7E35AA6B908E}" type="sibTrans" cxnId="{8549CFC7-1788-4D41-9311-EBDCAA5EAA91}">
      <dgm:prSet/>
      <dgm:spPr/>
      <dgm:t>
        <a:bodyPr/>
        <a:lstStyle/>
        <a:p>
          <a:endParaRPr lang="en-US"/>
        </a:p>
      </dgm:t>
    </dgm:pt>
    <dgm:pt modelId="{2F8508FB-FD84-476D-88E1-2D34F37C6E7A}" type="parTrans" cxnId="{8549CFC7-1788-4D41-9311-EBDCAA5EAA91}">
      <dgm:prSet/>
      <dgm:spPr/>
      <dgm:t>
        <a:bodyPr/>
        <a:lstStyle/>
        <a:p>
          <a:endParaRPr lang="en-US"/>
        </a:p>
      </dgm:t>
    </dgm:pt>
    <dgm:pt modelId="{748AD4D4-0A91-4B1B-BED9-40A776E17612}">
      <dgm:prSet/>
      <dgm:spPr/>
      <dgm:t>
        <a:bodyPr/>
        <a:lstStyle/>
        <a:p>
          <a:r>
            <a:rPr lang="en-US" b="0" i="0" dirty="0" smtClean="0"/>
            <a:t>He portrays Hester fondly, as a woman of strength, independence, and kindness, who stands up to the judgments and constraints of her society. </a:t>
          </a:r>
          <a:endParaRPr lang="en-US" dirty="0"/>
        </a:p>
      </dgm:t>
    </dgm:pt>
    <dgm:pt modelId="{602B0252-0075-4262-9D4F-7B666A07F5B0}" type="parTrans" cxnId="{E2164621-CE8D-49A3-B06A-D13EABD99A72}">
      <dgm:prSet/>
      <dgm:spPr/>
      <dgm:t>
        <a:bodyPr/>
        <a:lstStyle/>
        <a:p>
          <a:endParaRPr lang="en-US"/>
        </a:p>
      </dgm:t>
    </dgm:pt>
    <dgm:pt modelId="{8A026DD5-FFC2-4907-80E5-F31E0862CB16}" type="sibTrans" cxnId="{E2164621-CE8D-49A3-B06A-D13EABD99A72}">
      <dgm:prSet/>
      <dgm:spPr/>
      <dgm:t>
        <a:bodyPr/>
        <a:lstStyle/>
        <a:p>
          <a:endParaRPr lang="en-US"/>
        </a:p>
      </dgm:t>
    </dgm:pt>
    <dgm:pt modelId="{61C223B2-3EB9-4646-ADBC-531629CB1299}">
      <dgm:prSet/>
      <dgm:spPr/>
      <dgm:t>
        <a:bodyPr/>
        <a:lstStyle/>
        <a:p>
          <a:endParaRPr lang="en-US" dirty="0"/>
        </a:p>
      </dgm:t>
    </dgm:pt>
    <dgm:pt modelId="{FB1F70F1-DF9F-466D-89D2-79A476F29FD7}" type="parTrans" cxnId="{847609E3-C4A0-4075-B875-D8F9D6B7A349}">
      <dgm:prSet/>
      <dgm:spPr/>
      <dgm:t>
        <a:bodyPr/>
        <a:lstStyle/>
        <a:p>
          <a:endParaRPr lang="en-US"/>
        </a:p>
      </dgm:t>
    </dgm:pt>
    <dgm:pt modelId="{46FA2D69-2BE6-42D8-9480-A2BFFE4D55F0}" type="sibTrans" cxnId="{847609E3-C4A0-4075-B875-D8F9D6B7A349}">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A2089E88-2743-4DC1-809D-6E295D5CFCD1}" type="pres">
      <dgm:prSet presAssocID="{DC4D2D1F-27A3-49D2-B715-54FCD9FD1A95}" presName="parentLin" presStyleCnt="0"/>
      <dgm:spPr/>
    </dgm:pt>
    <dgm:pt modelId="{4297F05E-636D-4816-B1C1-A8C4E559B1EF}" type="pres">
      <dgm:prSet presAssocID="{DC4D2D1F-27A3-49D2-B715-54FCD9FD1A95}" presName="parentLeftMargin" presStyleLbl="node1" presStyleIdx="0" presStyleCnt="1"/>
      <dgm:spPr/>
      <dgm:t>
        <a:bodyPr/>
        <a:lstStyle/>
        <a:p>
          <a:endParaRPr lang="en-US"/>
        </a:p>
      </dgm:t>
    </dgm:pt>
    <dgm:pt modelId="{7CCA758A-A670-4FB0-BDBD-62AB5F9710CB}" type="pres">
      <dgm:prSet presAssocID="{DC4D2D1F-27A3-49D2-B715-54FCD9FD1A95}" presName="parentText" presStyleLbl="node1" presStyleIdx="0" presStyleCnt="1" custLinFactNeighborX="96078" custLinFactNeighborY="5922">
        <dgm:presLayoutVars>
          <dgm:chMax val="0"/>
          <dgm:bulletEnabled val="1"/>
        </dgm:presLayoutVars>
      </dgm:prSet>
      <dgm:spPr/>
      <dgm:t>
        <a:bodyPr/>
        <a:lstStyle/>
        <a:p>
          <a:endParaRPr lang="en-US"/>
        </a:p>
      </dgm:t>
    </dgm:pt>
    <dgm:pt modelId="{5398E47E-F9C6-41BB-AD3E-B00CCCD120BE}" type="pres">
      <dgm:prSet presAssocID="{DC4D2D1F-27A3-49D2-B715-54FCD9FD1A95}" presName="negativeSpace" presStyleCnt="0"/>
      <dgm:spPr/>
    </dgm:pt>
    <dgm:pt modelId="{6BC7BA01-D4C0-4267-BBEB-6D56C21FD6E0}" type="pres">
      <dgm:prSet presAssocID="{DC4D2D1F-27A3-49D2-B715-54FCD9FD1A95}" presName="childText" presStyleLbl="conFgAcc1" presStyleIdx="0" presStyleCnt="1" custScaleX="86275" custLinFactY="-38054" custLinFactNeighborX="-76471" custLinFactNeighborY="-100000">
        <dgm:presLayoutVars>
          <dgm:bulletEnabled val="1"/>
        </dgm:presLayoutVars>
      </dgm:prSet>
      <dgm:spPr/>
      <dgm:t>
        <a:bodyPr/>
        <a:lstStyle/>
        <a:p>
          <a:endParaRPr lang="en-US"/>
        </a:p>
      </dgm:t>
    </dgm:pt>
  </dgm:ptLst>
  <dgm:cxnLst>
    <dgm:cxn modelId="{847609E3-C4A0-4075-B875-D8F9D6B7A349}" srcId="{DC4D2D1F-27A3-49D2-B715-54FCD9FD1A95}" destId="{61C223B2-3EB9-4646-ADBC-531629CB1299}" srcOrd="0" destOrd="0" parTransId="{FB1F70F1-DF9F-466D-89D2-79A476F29FD7}" sibTransId="{46FA2D69-2BE6-42D8-9480-A2BFFE4D55F0}"/>
    <dgm:cxn modelId="{3A87F6EC-D789-4213-B0FC-375957E40C59}" type="presOf" srcId="{A95BF056-CAE5-4638-811C-2A0F72FB6FF8}" destId="{6BC7BA01-D4C0-4267-BBEB-6D56C21FD6E0}" srcOrd="0" destOrd="2" presId="urn:microsoft.com/office/officeart/2005/8/layout/list1"/>
    <dgm:cxn modelId="{39081758-84E7-450F-80EC-47FA7C1ADB40}" type="presOf" srcId="{A5AB50D2-7080-437F-9E9F-734B6D200D81}" destId="{AAA41AE9-5592-4371-8155-8138AED66D24}" srcOrd="0" destOrd="0" presId="urn:microsoft.com/office/officeart/2005/8/layout/list1"/>
    <dgm:cxn modelId="{F958A7D9-712B-4CE7-960E-C0DCB993BB5E}" srcId="{DC4D2D1F-27A3-49D2-B715-54FCD9FD1A95}" destId="{A95BF056-CAE5-4638-811C-2A0F72FB6FF8}" srcOrd="2" destOrd="0" parTransId="{2EF68E84-AD18-4A25-AA35-B05CE28C3B28}" sibTransId="{9E45CEF3-CD28-4F95-86CA-805B600872BE}"/>
    <dgm:cxn modelId="{9151C580-F924-4B9D-9D8A-CAAAA6D7F76D}" type="presOf" srcId="{DC4D2D1F-27A3-49D2-B715-54FCD9FD1A95}" destId="{7CCA758A-A670-4FB0-BDBD-62AB5F9710CB}" srcOrd="1" destOrd="0" presId="urn:microsoft.com/office/officeart/2005/8/layout/list1"/>
    <dgm:cxn modelId="{B59307D0-485C-4565-88F0-878800A612EE}" type="presOf" srcId="{A7E42CFA-E612-4D95-8FBB-00EDF5ED19BB}" destId="{6BC7BA01-D4C0-4267-BBEB-6D56C21FD6E0}" srcOrd="0" destOrd="1" presId="urn:microsoft.com/office/officeart/2005/8/layout/list1"/>
    <dgm:cxn modelId="{913EFB2B-8DEA-4E85-9A0D-418838175107}" type="presOf" srcId="{DC4D2D1F-27A3-49D2-B715-54FCD9FD1A95}" destId="{4297F05E-636D-4816-B1C1-A8C4E559B1EF}" srcOrd="0" destOrd="0" presId="urn:microsoft.com/office/officeart/2005/8/layout/list1"/>
    <dgm:cxn modelId="{1F066586-1FDE-4EC2-B474-8FC9ADA19ED9}" type="presOf" srcId="{748AD4D4-0A91-4B1B-BED9-40A776E17612}" destId="{6BC7BA01-D4C0-4267-BBEB-6D56C21FD6E0}" srcOrd="0" destOrd="3" presId="urn:microsoft.com/office/officeart/2005/8/layout/list1"/>
    <dgm:cxn modelId="{607D60B9-0796-4524-B5C8-85A9AB71F961}" type="presOf" srcId="{61C223B2-3EB9-4646-ADBC-531629CB1299}" destId="{6BC7BA01-D4C0-4267-BBEB-6D56C21FD6E0}" srcOrd="0" destOrd="0" presId="urn:microsoft.com/office/officeart/2005/8/layout/list1"/>
    <dgm:cxn modelId="{8549CFC7-1788-4D41-9311-EBDCAA5EAA91}" srcId="{DC4D2D1F-27A3-49D2-B715-54FCD9FD1A95}" destId="{A7E42CFA-E612-4D95-8FBB-00EDF5ED19BB}" srcOrd="1" destOrd="0" parTransId="{2F8508FB-FD84-476D-88E1-2D34F37C6E7A}" sibTransId="{AC654F96-1041-4BB7-A9DE-7E35AA6B908E}"/>
    <dgm:cxn modelId="{E2164621-CE8D-49A3-B06A-D13EABD99A72}" srcId="{DC4D2D1F-27A3-49D2-B715-54FCD9FD1A95}" destId="{748AD4D4-0A91-4B1B-BED9-40A776E17612}" srcOrd="3" destOrd="0" parTransId="{602B0252-0075-4262-9D4F-7B666A07F5B0}" sibTransId="{8A026DD5-FFC2-4907-80E5-F31E0862CB16}"/>
    <dgm:cxn modelId="{621F92A8-93A8-493D-ABD3-FA861AC35EA4}" srcId="{A5AB50D2-7080-437F-9E9F-734B6D200D81}" destId="{DC4D2D1F-27A3-49D2-B715-54FCD9FD1A95}" srcOrd="0" destOrd="0" parTransId="{1C695203-6DF3-4E2B-A0A7-95825E98942F}" sibTransId="{61E7AEB5-F4F2-4317-8F67-5870FC7DCA65}"/>
    <dgm:cxn modelId="{69D8B8E5-B0C1-49C9-9FA9-A827714B0CD4}" type="presParOf" srcId="{AAA41AE9-5592-4371-8155-8138AED66D24}" destId="{A2089E88-2743-4DC1-809D-6E295D5CFCD1}" srcOrd="0" destOrd="0" presId="urn:microsoft.com/office/officeart/2005/8/layout/list1"/>
    <dgm:cxn modelId="{F14B7F71-27FE-4AE8-9C32-ED9E08DDC133}" type="presParOf" srcId="{A2089E88-2743-4DC1-809D-6E295D5CFCD1}" destId="{4297F05E-636D-4816-B1C1-A8C4E559B1EF}" srcOrd="0" destOrd="0" presId="urn:microsoft.com/office/officeart/2005/8/layout/list1"/>
    <dgm:cxn modelId="{EB19DA8F-10A8-4EEB-90DF-D12552E3F73B}" type="presParOf" srcId="{A2089E88-2743-4DC1-809D-6E295D5CFCD1}" destId="{7CCA758A-A670-4FB0-BDBD-62AB5F9710CB}" srcOrd="1" destOrd="0" presId="urn:microsoft.com/office/officeart/2005/8/layout/list1"/>
    <dgm:cxn modelId="{9FD51264-DDA2-4A02-885F-3B919034F6EC}" type="presParOf" srcId="{AAA41AE9-5592-4371-8155-8138AED66D24}" destId="{5398E47E-F9C6-41BB-AD3E-B00CCCD120BE}" srcOrd="1" destOrd="0" presId="urn:microsoft.com/office/officeart/2005/8/layout/list1"/>
    <dgm:cxn modelId="{DE7E1331-5369-430C-A6CF-3D8CA3A87CF3}" type="presParOf" srcId="{AAA41AE9-5592-4371-8155-8138AED66D24}" destId="{6BC7BA01-D4C0-4267-BBEB-6D56C21FD6E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custT="1"/>
      <dgm:spPr/>
      <dgm:t>
        <a:bodyPr/>
        <a:lstStyle/>
        <a:p>
          <a:r>
            <a:rPr lang="en-US" sz="3600" dirty="0" smtClean="0"/>
            <a:t>Pearl</a:t>
          </a:r>
          <a:endParaRPr lang="en-US" sz="3600"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85C10DE0-039C-4537-95A1-EC0A80FC3270}">
      <dgm:prSet/>
      <dgm:spPr/>
      <dgm:t>
        <a:bodyPr/>
        <a:lstStyle/>
        <a:p>
          <a:r>
            <a:rPr lang="en-US" b="1" i="0" dirty="0" smtClean="0"/>
            <a:t>Pearl</a:t>
          </a:r>
          <a:r>
            <a:rPr lang="en-US" b="0" i="0" dirty="0" smtClean="0"/>
            <a:t> -  Hester’s illegitimate daughter Pearl is a young girl with a moody, mischievous spirit and an ability to perceive things that others do not. </a:t>
          </a:r>
          <a:endParaRPr lang="en-US" dirty="0"/>
        </a:p>
      </dgm:t>
    </dgm:pt>
    <dgm:pt modelId="{DD4DB0C3-23EB-4801-87A1-3156C58D3BFA}" type="parTrans" cxnId="{3D2EB8B3-A37C-4629-BC1B-24525D7E7C4B}">
      <dgm:prSet/>
      <dgm:spPr/>
      <dgm:t>
        <a:bodyPr/>
        <a:lstStyle/>
        <a:p>
          <a:endParaRPr lang="en-US"/>
        </a:p>
      </dgm:t>
    </dgm:pt>
    <dgm:pt modelId="{DE389C91-1187-4B56-9FBE-F25AE348F379}" type="sibTrans" cxnId="{3D2EB8B3-A37C-4629-BC1B-24525D7E7C4B}">
      <dgm:prSet/>
      <dgm:spPr/>
      <dgm:t>
        <a:bodyPr/>
        <a:lstStyle/>
        <a:p>
          <a:endParaRPr lang="en-US"/>
        </a:p>
      </dgm:t>
    </dgm:pt>
    <dgm:pt modelId="{B68252E1-4BEC-45DD-BEA9-40FCD8FD8BB9}">
      <dgm:prSet/>
      <dgm:spPr/>
      <dgm:t>
        <a:bodyPr/>
        <a:lstStyle/>
        <a:p>
          <a:r>
            <a:rPr lang="en-US" b="0" i="0" dirty="0" smtClean="0"/>
            <a:t>For example, she quickly figures out he truth about her mother and </a:t>
          </a:r>
          <a:r>
            <a:rPr lang="en-US" b="0" i="0" dirty="0" err="1" smtClean="0"/>
            <a:t>Dimmesdale</a:t>
          </a:r>
          <a:r>
            <a:rPr lang="en-US" b="0" i="0" dirty="0" smtClean="0"/>
            <a:t>. </a:t>
          </a:r>
          <a:endParaRPr lang="en-US" dirty="0"/>
        </a:p>
      </dgm:t>
    </dgm:pt>
    <dgm:pt modelId="{E6C54AA7-6BDF-4C9B-B9D0-A4D261E4F240}" type="parTrans" cxnId="{5AED6671-6F2F-41D5-8209-FA9850288C17}">
      <dgm:prSet/>
      <dgm:spPr/>
      <dgm:t>
        <a:bodyPr/>
        <a:lstStyle/>
        <a:p>
          <a:endParaRPr lang="en-US"/>
        </a:p>
      </dgm:t>
    </dgm:pt>
    <dgm:pt modelId="{34DD1FEA-6FD0-49C4-98CD-BD465E0EE083}" type="sibTrans" cxnId="{5AED6671-6F2F-41D5-8209-FA9850288C17}">
      <dgm:prSet/>
      <dgm:spPr/>
      <dgm:t>
        <a:bodyPr/>
        <a:lstStyle/>
        <a:p>
          <a:endParaRPr lang="en-US"/>
        </a:p>
      </dgm:t>
    </dgm:pt>
    <dgm:pt modelId="{7581C395-60F9-484F-91CB-773FFDB13524}">
      <dgm:prSet/>
      <dgm:spPr/>
      <dgm:t>
        <a:bodyPr/>
        <a:lstStyle/>
        <a:p>
          <a:r>
            <a:rPr lang="en-US" b="0" i="0" dirty="0" smtClean="0"/>
            <a:t>The townspeople say that she barely seems human and spread rumors that her unknown father is actually the Devil. </a:t>
          </a:r>
          <a:endParaRPr lang="en-US" dirty="0"/>
        </a:p>
      </dgm:t>
    </dgm:pt>
    <dgm:pt modelId="{6985F2E3-736D-4FDE-9AED-B3F274327392}" type="parTrans" cxnId="{3BD958F2-EBA4-4387-9071-5D561F751717}">
      <dgm:prSet/>
      <dgm:spPr/>
      <dgm:t>
        <a:bodyPr/>
        <a:lstStyle/>
        <a:p>
          <a:endParaRPr lang="en-US"/>
        </a:p>
      </dgm:t>
    </dgm:pt>
    <dgm:pt modelId="{13C879D6-25FB-4B91-BEC8-5644679296F3}" type="sibTrans" cxnId="{3BD958F2-EBA4-4387-9071-5D561F751717}">
      <dgm:prSet/>
      <dgm:spPr/>
      <dgm:t>
        <a:bodyPr/>
        <a:lstStyle/>
        <a:p>
          <a:endParaRPr lang="en-US"/>
        </a:p>
      </dgm:t>
    </dgm:pt>
    <dgm:pt modelId="{704D1332-B83F-491D-990C-49B2413AD885}">
      <dgm:prSet/>
      <dgm:spPr/>
      <dgm:t>
        <a:bodyPr/>
        <a:lstStyle/>
        <a:p>
          <a:r>
            <a:rPr lang="en-US" b="0" i="0" dirty="0" smtClean="0"/>
            <a:t>She is wise far beyond her years.</a:t>
          </a:r>
          <a:endParaRPr lang="en-US" dirty="0"/>
        </a:p>
      </dgm:t>
    </dgm:pt>
    <dgm:pt modelId="{1C83F569-4348-487A-8244-E1D7EBB9CFF1}" type="parTrans" cxnId="{2E99D009-B338-47E0-8C0F-062F560EB7A4}">
      <dgm:prSet/>
      <dgm:spPr/>
      <dgm:t>
        <a:bodyPr/>
        <a:lstStyle/>
        <a:p>
          <a:endParaRPr lang="en-US"/>
        </a:p>
      </dgm:t>
    </dgm:pt>
    <dgm:pt modelId="{925E8F2B-EBC3-4EDB-840C-660287E6589D}" type="sibTrans" cxnId="{2E99D009-B338-47E0-8C0F-062F560EB7A4}">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custLinFactNeighborX="-21569" custLinFactNeighborY="-9537">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ScaleX="72549">
        <dgm:presLayoutVars>
          <dgm:bulletEnabled val="1"/>
        </dgm:presLayoutVars>
      </dgm:prSet>
      <dgm:spPr/>
      <dgm:t>
        <a:bodyPr/>
        <a:lstStyle/>
        <a:p>
          <a:endParaRPr lang="en-US"/>
        </a:p>
      </dgm:t>
    </dgm:pt>
  </dgm:ptLst>
  <dgm:cxnLst>
    <dgm:cxn modelId="{2E99D009-B338-47E0-8C0F-062F560EB7A4}" srcId="{4A447CC3-1383-4C59-BAD4-E2C85EB6713A}" destId="{704D1332-B83F-491D-990C-49B2413AD885}" srcOrd="3" destOrd="0" parTransId="{1C83F569-4348-487A-8244-E1D7EBB9CFF1}" sibTransId="{925E8F2B-EBC3-4EDB-840C-660287E6589D}"/>
    <dgm:cxn modelId="{3D2EB8B3-A37C-4629-BC1B-24525D7E7C4B}" srcId="{4A447CC3-1383-4C59-BAD4-E2C85EB6713A}" destId="{85C10DE0-039C-4537-95A1-EC0A80FC3270}" srcOrd="0" destOrd="0" parTransId="{DD4DB0C3-23EB-4801-87A1-3156C58D3BFA}" sibTransId="{DE389C91-1187-4B56-9FBE-F25AE348F379}"/>
    <dgm:cxn modelId="{4C85AE5B-71D8-47EF-8C9C-AA9DA5C8D288}" type="presOf" srcId="{B68252E1-4BEC-45DD-BEA9-40FCD8FD8BB9}" destId="{5E4E58D6-4867-4D89-A397-370C5A7E7AD2}" srcOrd="0" destOrd="1" presId="urn:microsoft.com/office/officeart/2005/8/layout/list1"/>
    <dgm:cxn modelId="{6C04D502-4ADC-4281-8D20-A8F7AD3C290E}" type="presOf" srcId="{704D1332-B83F-491D-990C-49B2413AD885}" destId="{5E4E58D6-4867-4D89-A397-370C5A7E7AD2}" srcOrd="0" destOrd="3" presId="urn:microsoft.com/office/officeart/2005/8/layout/list1"/>
    <dgm:cxn modelId="{2895ABA7-A4E8-4D61-8986-DC735601B8A7}" type="presOf" srcId="{A5AB50D2-7080-437F-9E9F-734B6D200D81}" destId="{AAA41AE9-5592-4371-8155-8138AED66D24}" srcOrd="0" destOrd="0" presId="urn:microsoft.com/office/officeart/2005/8/layout/list1"/>
    <dgm:cxn modelId="{CF5216E2-1222-4A00-B41F-8B8E9339715D}" type="presOf" srcId="{4A447CC3-1383-4C59-BAD4-E2C85EB6713A}" destId="{D933CEBD-B31A-4BB7-BDBC-C2BC2DA2C3FF}" srcOrd="1"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2321B4AD-B929-451E-A5EB-3BBE9F0B4401}" type="presOf" srcId="{4A447CC3-1383-4C59-BAD4-E2C85EB6713A}" destId="{5BCE9351-BD1A-46BE-A1E0-5731EF745DD5}" srcOrd="0" destOrd="0" presId="urn:microsoft.com/office/officeart/2005/8/layout/list1"/>
    <dgm:cxn modelId="{B636AD7F-0174-4671-B1BE-FD1EE9BA1FB3}" type="presOf" srcId="{85C10DE0-039C-4537-95A1-EC0A80FC3270}" destId="{5E4E58D6-4867-4D89-A397-370C5A7E7AD2}" srcOrd="0" destOrd="0" presId="urn:microsoft.com/office/officeart/2005/8/layout/list1"/>
    <dgm:cxn modelId="{5AED6671-6F2F-41D5-8209-FA9850288C17}" srcId="{4A447CC3-1383-4C59-BAD4-E2C85EB6713A}" destId="{B68252E1-4BEC-45DD-BEA9-40FCD8FD8BB9}" srcOrd="1" destOrd="0" parTransId="{E6C54AA7-6BDF-4C9B-B9D0-A4D261E4F240}" sibTransId="{34DD1FEA-6FD0-49C4-98CD-BD465E0EE083}"/>
    <dgm:cxn modelId="{93F1531C-6067-4FAC-BA2F-732E2EDD9555}" type="presOf" srcId="{7581C395-60F9-484F-91CB-773FFDB13524}" destId="{5E4E58D6-4867-4D89-A397-370C5A7E7AD2}" srcOrd="0" destOrd="2" presId="urn:microsoft.com/office/officeart/2005/8/layout/list1"/>
    <dgm:cxn modelId="{3BD958F2-EBA4-4387-9071-5D561F751717}" srcId="{4A447CC3-1383-4C59-BAD4-E2C85EB6713A}" destId="{7581C395-60F9-484F-91CB-773FFDB13524}" srcOrd="2" destOrd="0" parTransId="{6985F2E3-736D-4FDE-9AED-B3F274327392}" sibTransId="{13C879D6-25FB-4B91-BEC8-5644679296F3}"/>
    <dgm:cxn modelId="{256367E9-B83F-49B3-B59C-0B6B44FB1A68}" type="presParOf" srcId="{AAA41AE9-5592-4371-8155-8138AED66D24}" destId="{54F798A6-388B-4A77-A2F8-381E64706799}" srcOrd="0" destOrd="0" presId="urn:microsoft.com/office/officeart/2005/8/layout/list1"/>
    <dgm:cxn modelId="{BD44D5AF-3510-4DAD-82F8-50510C05ADC0}" type="presParOf" srcId="{54F798A6-388B-4A77-A2F8-381E64706799}" destId="{5BCE9351-BD1A-46BE-A1E0-5731EF745DD5}" srcOrd="0" destOrd="0" presId="urn:microsoft.com/office/officeart/2005/8/layout/list1"/>
    <dgm:cxn modelId="{B0032533-CA7C-4648-82F0-2E4873E071AA}" type="presParOf" srcId="{54F798A6-388B-4A77-A2F8-381E64706799}" destId="{D933CEBD-B31A-4BB7-BDBC-C2BC2DA2C3FF}" srcOrd="1" destOrd="0" presId="urn:microsoft.com/office/officeart/2005/8/layout/list1"/>
    <dgm:cxn modelId="{2365F749-30D4-4358-9234-614B555251B8}" type="presParOf" srcId="{AAA41AE9-5592-4371-8155-8138AED66D24}" destId="{F76F6CDD-2AB4-477D-9833-1AEEC34E0A7D}" srcOrd="1" destOrd="0" presId="urn:microsoft.com/office/officeart/2005/8/layout/list1"/>
    <dgm:cxn modelId="{1C94331D-3BD5-4B54-BE9C-CDBF51EA2AFA}"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Roger </a:t>
          </a:r>
          <a:r>
            <a:rPr lang="en-US" dirty="0" err="1" smtClean="0"/>
            <a:t>Chillingworth</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D863E471-2B95-44A8-BDCB-7C76F9454237}">
      <dgm:prSet/>
      <dgm:spPr/>
      <dgm:t>
        <a:bodyPr/>
        <a:lstStyle/>
        <a:p>
          <a:r>
            <a:rPr lang="en-US" b="0" i="0" dirty="0" smtClean="0"/>
            <a:t> “Roger </a:t>
          </a:r>
          <a:r>
            <a:rPr lang="en-US" b="0" i="0" dirty="0" err="1" smtClean="0"/>
            <a:t>Chillingworth</a:t>
          </a:r>
          <a:r>
            <a:rPr lang="en-US" b="0" i="0" dirty="0" smtClean="0"/>
            <a:t>” is actually Hester’s husband in disguise. </a:t>
          </a:r>
          <a:endParaRPr lang="en-US" dirty="0"/>
        </a:p>
      </dgm:t>
    </dgm:pt>
    <dgm:pt modelId="{F923035C-53A9-4B8B-A95A-4671E6038167}" type="parTrans" cxnId="{92CA2B63-939C-4D8B-B33C-83CC00D15928}">
      <dgm:prSet/>
      <dgm:spPr/>
      <dgm:t>
        <a:bodyPr/>
        <a:lstStyle/>
        <a:p>
          <a:endParaRPr lang="en-US"/>
        </a:p>
      </dgm:t>
    </dgm:pt>
    <dgm:pt modelId="{88734E96-04BE-4F12-A38E-70630ED7786B}" type="sibTrans" cxnId="{92CA2B63-939C-4D8B-B33C-83CC00D15928}">
      <dgm:prSet/>
      <dgm:spPr/>
      <dgm:t>
        <a:bodyPr/>
        <a:lstStyle/>
        <a:p>
          <a:endParaRPr lang="en-US"/>
        </a:p>
      </dgm:t>
    </dgm:pt>
    <dgm:pt modelId="{B39CB67C-92F1-4011-B61B-9A9F1466AB0F}">
      <dgm:prSet/>
      <dgm:spPr/>
      <dgm:t>
        <a:bodyPr/>
        <a:lstStyle/>
        <a:p>
          <a:r>
            <a:rPr lang="en-US" b="0" i="0" dirty="0" smtClean="0"/>
            <a:t>He is much older than she is and had sent her to America while he settled his affairs in Europe. </a:t>
          </a:r>
          <a:endParaRPr lang="en-US" dirty="0"/>
        </a:p>
      </dgm:t>
    </dgm:pt>
    <dgm:pt modelId="{F6C5A200-9A06-43D5-8458-9047548C1E8C}" type="parTrans" cxnId="{864548D7-3733-4F96-B634-AC1B0E9BB5FD}">
      <dgm:prSet/>
      <dgm:spPr/>
      <dgm:t>
        <a:bodyPr/>
        <a:lstStyle/>
        <a:p>
          <a:endParaRPr lang="en-US"/>
        </a:p>
      </dgm:t>
    </dgm:pt>
    <dgm:pt modelId="{7D4AD8EA-10BA-48F0-822E-C0F28A41484E}" type="sibTrans" cxnId="{864548D7-3733-4F96-B634-AC1B0E9BB5FD}">
      <dgm:prSet/>
      <dgm:spPr/>
      <dgm:t>
        <a:bodyPr/>
        <a:lstStyle/>
        <a:p>
          <a:endParaRPr lang="en-US"/>
        </a:p>
      </dgm:t>
    </dgm:pt>
    <dgm:pt modelId="{685CB8BB-77C7-43FA-BFEA-1967EF36994B}">
      <dgm:prSet/>
      <dgm:spPr/>
      <dgm:t>
        <a:bodyPr/>
        <a:lstStyle/>
        <a:p>
          <a:r>
            <a:rPr lang="en-US" b="0" i="0" dirty="0" smtClean="0"/>
            <a:t>He is captured by Native Americans, then arrives in Boston to find Hester and her illegitimate child being displayed on the scaffold. </a:t>
          </a:r>
          <a:endParaRPr lang="en-US" dirty="0"/>
        </a:p>
      </dgm:t>
    </dgm:pt>
    <dgm:pt modelId="{017593A0-8F4E-43EB-AB05-85C59E8A11A4}" type="parTrans" cxnId="{135C3F49-EBFE-4DDD-BFB4-EB8B2876B436}">
      <dgm:prSet/>
      <dgm:spPr/>
      <dgm:t>
        <a:bodyPr/>
        <a:lstStyle/>
        <a:p>
          <a:endParaRPr lang="en-US"/>
        </a:p>
      </dgm:t>
    </dgm:pt>
    <dgm:pt modelId="{1D11847E-8EDA-4855-8B9A-434FE6EFFE94}" type="sibTrans" cxnId="{135C3F49-EBFE-4DDD-BFB4-EB8B2876B436}">
      <dgm:prSet/>
      <dgm:spPr/>
      <dgm:t>
        <a:bodyPr/>
        <a:lstStyle/>
        <a:p>
          <a:endParaRPr lang="en-US"/>
        </a:p>
      </dgm:t>
    </dgm:pt>
    <dgm:pt modelId="{E80235C4-076D-46E9-BAF0-9AE52549B41F}">
      <dgm:prSet/>
      <dgm:spPr/>
      <dgm:t>
        <a:bodyPr/>
        <a:lstStyle/>
        <a:p>
          <a:r>
            <a:rPr lang="en-US" b="0" i="0" dirty="0" smtClean="0"/>
            <a:t>He wants revenge, and decides to stay in Boston to find out who disgraced his wife.</a:t>
          </a:r>
          <a:endParaRPr lang="en-US" dirty="0"/>
        </a:p>
      </dgm:t>
    </dgm:pt>
    <dgm:pt modelId="{E54AF8D2-1B0C-48B9-84FA-D8A3A0DF164E}" type="parTrans" cxnId="{222BAA11-FAE1-4868-BDE6-00743E65ECC6}">
      <dgm:prSet/>
      <dgm:spPr/>
      <dgm:t>
        <a:bodyPr/>
        <a:lstStyle/>
        <a:p>
          <a:endParaRPr lang="en-US"/>
        </a:p>
      </dgm:t>
    </dgm:pt>
    <dgm:pt modelId="{F36E61B7-2DDC-4EF1-BCB3-31EB809B30DB}" type="sibTrans" cxnId="{222BAA11-FAE1-4868-BDE6-00743E65ECC6}">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custLinFactNeighborX="-21569" custLinFactNeighborY="-27312">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ScaleX="74510">
        <dgm:presLayoutVars>
          <dgm:bulletEnabled val="1"/>
        </dgm:presLayoutVars>
      </dgm:prSet>
      <dgm:spPr/>
      <dgm:t>
        <a:bodyPr/>
        <a:lstStyle/>
        <a:p>
          <a:endParaRPr lang="en-US"/>
        </a:p>
      </dgm:t>
    </dgm:pt>
  </dgm:ptLst>
  <dgm:cxnLst>
    <dgm:cxn modelId="{135C3F49-EBFE-4DDD-BFB4-EB8B2876B436}" srcId="{4A447CC3-1383-4C59-BAD4-E2C85EB6713A}" destId="{685CB8BB-77C7-43FA-BFEA-1967EF36994B}" srcOrd="2" destOrd="0" parTransId="{017593A0-8F4E-43EB-AB05-85C59E8A11A4}" sibTransId="{1D11847E-8EDA-4855-8B9A-434FE6EFFE94}"/>
    <dgm:cxn modelId="{52AAAB9F-FE3B-45D3-86A7-9DE2C0C3E88D}" type="presOf" srcId="{D863E471-2B95-44A8-BDCB-7C76F9454237}" destId="{5E4E58D6-4867-4D89-A397-370C5A7E7AD2}" srcOrd="0"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26269C0D-465B-4B47-9DFB-830E026F9828}" type="presOf" srcId="{A5AB50D2-7080-437F-9E9F-734B6D200D81}" destId="{AAA41AE9-5592-4371-8155-8138AED66D24}" srcOrd="0" destOrd="0" presId="urn:microsoft.com/office/officeart/2005/8/layout/list1"/>
    <dgm:cxn modelId="{58AE2FEA-B2C9-40F9-B909-DAC9CB3EC347}" type="presOf" srcId="{4A447CC3-1383-4C59-BAD4-E2C85EB6713A}" destId="{5BCE9351-BD1A-46BE-A1E0-5731EF745DD5}" srcOrd="0" destOrd="0" presId="urn:microsoft.com/office/officeart/2005/8/layout/list1"/>
    <dgm:cxn modelId="{67671E1F-56E0-4FA7-9737-018D25269EDE}" type="presOf" srcId="{4A447CC3-1383-4C59-BAD4-E2C85EB6713A}" destId="{D933CEBD-B31A-4BB7-BDBC-C2BC2DA2C3FF}" srcOrd="1" destOrd="0" presId="urn:microsoft.com/office/officeart/2005/8/layout/list1"/>
    <dgm:cxn modelId="{222BAA11-FAE1-4868-BDE6-00743E65ECC6}" srcId="{4A447CC3-1383-4C59-BAD4-E2C85EB6713A}" destId="{E80235C4-076D-46E9-BAF0-9AE52549B41F}" srcOrd="3" destOrd="0" parTransId="{E54AF8D2-1B0C-48B9-84FA-D8A3A0DF164E}" sibTransId="{F36E61B7-2DDC-4EF1-BCB3-31EB809B30DB}"/>
    <dgm:cxn modelId="{92CA2B63-939C-4D8B-B33C-83CC00D15928}" srcId="{4A447CC3-1383-4C59-BAD4-E2C85EB6713A}" destId="{D863E471-2B95-44A8-BDCB-7C76F9454237}" srcOrd="0" destOrd="0" parTransId="{F923035C-53A9-4B8B-A95A-4671E6038167}" sibTransId="{88734E96-04BE-4F12-A38E-70630ED7786B}"/>
    <dgm:cxn modelId="{864548D7-3733-4F96-B634-AC1B0E9BB5FD}" srcId="{4A447CC3-1383-4C59-BAD4-E2C85EB6713A}" destId="{B39CB67C-92F1-4011-B61B-9A9F1466AB0F}" srcOrd="1" destOrd="0" parTransId="{F6C5A200-9A06-43D5-8458-9047548C1E8C}" sibTransId="{7D4AD8EA-10BA-48F0-822E-C0F28A41484E}"/>
    <dgm:cxn modelId="{8D0F4033-FFC4-42D0-B897-AFBD08EEDA29}" type="presOf" srcId="{685CB8BB-77C7-43FA-BFEA-1967EF36994B}" destId="{5E4E58D6-4867-4D89-A397-370C5A7E7AD2}" srcOrd="0" destOrd="2" presId="urn:microsoft.com/office/officeart/2005/8/layout/list1"/>
    <dgm:cxn modelId="{9BDB24BB-6E00-46A8-814A-A56DA5B0E6F2}" type="presOf" srcId="{B39CB67C-92F1-4011-B61B-9A9F1466AB0F}" destId="{5E4E58D6-4867-4D89-A397-370C5A7E7AD2}" srcOrd="0" destOrd="1" presId="urn:microsoft.com/office/officeart/2005/8/layout/list1"/>
    <dgm:cxn modelId="{3FC03334-C259-44B7-892E-CD396FBBDFE5}" type="presOf" srcId="{E80235C4-076D-46E9-BAF0-9AE52549B41F}" destId="{5E4E58D6-4867-4D89-A397-370C5A7E7AD2}" srcOrd="0" destOrd="3" presId="urn:microsoft.com/office/officeart/2005/8/layout/list1"/>
    <dgm:cxn modelId="{CC014C8E-48A4-4DDE-8C0D-1A617D0EC876}" type="presParOf" srcId="{AAA41AE9-5592-4371-8155-8138AED66D24}" destId="{54F798A6-388B-4A77-A2F8-381E64706799}" srcOrd="0" destOrd="0" presId="urn:microsoft.com/office/officeart/2005/8/layout/list1"/>
    <dgm:cxn modelId="{0B759B43-17AE-4EB5-9C01-9C9A4169D8E6}" type="presParOf" srcId="{54F798A6-388B-4A77-A2F8-381E64706799}" destId="{5BCE9351-BD1A-46BE-A1E0-5731EF745DD5}" srcOrd="0" destOrd="0" presId="urn:microsoft.com/office/officeart/2005/8/layout/list1"/>
    <dgm:cxn modelId="{761C3368-C941-4EEB-ABAF-F9EE3A1AEF23}" type="presParOf" srcId="{54F798A6-388B-4A77-A2F8-381E64706799}" destId="{D933CEBD-B31A-4BB7-BDBC-C2BC2DA2C3FF}" srcOrd="1" destOrd="0" presId="urn:microsoft.com/office/officeart/2005/8/layout/list1"/>
    <dgm:cxn modelId="{7E882C60-547D-4E3C-B680-AFD866EC83A1}" type="presParOf" srcId="{AAA41AE9-5592-4371-8155-8138AED66D24}" destId="{F76F6CDD-2AB4-477D-9833-1AEEC34E0A7D}" srcOrd="1" destOrd="0" presId="urn:microsoft.com/office/officeart/2005/8/layout/list1"/>
    <dgm:cxn modelId="{8AC88F3F-7ACF-478A-9D22-DBB084B6B411}"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Roger </a:t>
          </a:r>
          <a:r>
            <a:rPr lang="en-US" dirty="0" err="1" smtClean="0"/>
            <a:t>Chillingworth</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D863E471-2B95-44A8-BDCB-7C76F9454237}">
      <dgm:prSet/>
      <dgm:spPr/>
      <dgm:t>
        <a:bodyPr/>
        <a:lstStyle/>
        <a:p>
          <a:endParaRPr lang="en-US" dirty="0"/>
        </a:p>
      </dgm:t>
    </dgm:pt>
    <dgm:pt modelId="{F923035C-53A9-4B8B-A95A-4671E6038167}" type="parTrans" cxnId="{92CA2B63-939C-4D8B-B33C-83CC00D15928}">
      <dgm:prSet/>
      <dgm:spPr/>
      <dgm:t>
        <a:bodyPr/>
        <a:lstStyle/>
        <a:p>
          <a:endParaRPr lang="en-US"/>
        </a:p>
      </dgm:t>
    </dgm:pt>
    <dgm:pt modelId="{88734E96-04BE-4F12-A38E-70630ED7786B}" type="sibTrans" cxnId="{92CA2B63-939C-4D8B-B33C-83CC00D15928}">
      <dgm:prSet/>
      <dgm:spPr/>
      <dgm:t>
        <a:bodyPr/>
        <a:lstStyle/>
        <a:p>
          <a:endParaRPr lang="en-US"/>
        </a:p>
      </dgm:t>
    </dgm:pt>
    <dgm:pt modelId="{BCF96796-033A-42B4-9025-10C4A487DDAD}">
      <dgm:prSet/>
      <dgm:spPr/>
      <dgm:t>
        <a:bodyPr/>
        <a:lstStyle/>
        <a:p>
          <a:r>
            <a:rPr lang="en-US" b="0" i="0" dirty="0" smtClean="0"/>
            <a:t> He is a scholar and uses his knowledge to disguise himself as a doctor.</a:t>
          </a:r>
          <a:endParaRPr lang="en-US" dirty="0"/>
        </a:p>
      </dgm:t>
    </dgm:pt>
    <dgm:pt modelId="{B03B9641-5B72-47E7-87C8-7D7EFFDD0284}" type="parTrans" cxnId="{E4370F10-FAA7-44E1-8FC2-DD62290839C5}">
      <dgm:prSet/>
      <dgm:spPr/>
      <dgm:t>
        <a:bodyPr/>
        <a:lstStyle/>
        <a:p>
          <a:endParaRPr lang="en-US"/>
        </a:p>
      </dgm:t>
    </dgm:pt>
    <dgm:pt modelId="{C1FEE5FC-F5D1-4422-9805-BA72D8E10493}" type="sibTrans" cxnId="{E4370F10-FAA7-44E1-8FC2-DD62290839C5}">
      <dgm:prSet/>
      <dgm:spPr/>
      <dgm:t>
        <a:bodyPr/>
        <a:lstStyle/>
        <a:p>
          <a:endParaRPr lang="en-US"/>
        </a:p>
      </dgm:t>
    </dgm:pt>
    <dgm:pt modelId="{89766431-CEA4-4F3A-9284-D145FEA3F5F6}">
      <dgm:prSet/>
      <dgm:spPr/>
      <dgm:t>
        <a:bodyPr/>
        <a:lstStyle/>
        <a:p>
          <a:r>
            <a:rPr lang="en-US" b="0" i="0" dirty="0" err="1" smtClean="0"/>
            <a:t>Chillingworth</a:t>
          </a:r>
          <a:r>
            <a:rPr lang="en-US" b="0" i="0" dirty="0" smtClean="0"/>
            <a:t> is self-absorbed and both physically and psychologically monstrous.</a:t>
          </a:r>
          <a:endParaRPr lang="en-US" dirty="0"/>
        </a:p>
      </dgm:t>
    </dgm:pt>
    <dgm:pt modelId="{88D1CDA2-A57A-4AFE-BD5A-A7159A0A5D5E}" type="parTrans" cxnId="{03A0C2CB-BE1F-4336-BDCC-0CDA61BABD00}">
      <dgm:prSet/>
      <dgm:spPr/>
      <dgm:t>
        <a:bodyPr/>
        <a:lstStyle/>
        <a:p>
          <a:endParaRPr lang="en-US"/>
        </a:p>
      </dgm:t>
    </dgm:pt>
    <dgm:pt modelId="{77D1B723-3948-4B34-83BA-C2A8D9077F51}" type="sibTrans" cxnId="{03A0C2CB-BE1F-4336-BDCC-0CDA61BABD00}">
      <dgm:prSet/>
      <dgm:spPr/>
      <dgm:t>
        <a:bodyPr/>
        <a:lstStyle/>
        <a:p>
          <a:endParaRPr lang="en-US"/>
        </a:p>
      </dgm:t>
    </dgm:pt>
    <dgm:pt modelId="{BE44B900-94AB-4B45-8F0A-34244B53661E}">
      <dgm:prSet/>
      <dgm:spPr/>
      <dgm:t>
        <a:bodyPr/>
        <a:lstStyle/>
        <a:p>
          <a:r>
            <a:rPr lang="en-US" b="0" i="0" dirty="0" smtClean="0"/>
            <a:t>His single-minded pursuit of retribution reveals him to be the most malevolent character in the novel.</a:t>
          </a:r>
          <a:endParaRPr lang="en-US" dirty="0"/>
        </a:p>
      </dgm:t>
    </dgm:pt>
    <dgm:pt modelId="{99BD6700-9535-49F0-A429-82D88A5F85A4}" type="parTrans" cxnId="{12934693-8469-435C-A359-0566ED3A2179}">
      <dgm:prSet/>
      <dgm:spPr/>
      <dgm:t>
        <a:bodyPr/>
        <a:lstStyle/>
        <a:p>
          <a:endParaRPr lang="en-US"/>
        </a:p>
      </dgm:t>
    </dgm:pt>
    <dgm:pt modelId="{41712BAA-D76D-49B0-AEE0-E75F72D0C339}" type="sibTrans" cxnId="{12934693-8469-435C-A359-0566ED3A2179}">
      <dgm:prSet/>
      <dgm:spPr/>
      <dgm:t>
        <a:bodyPr/>
        <a:lstStyle/>
        <a:p>
          <a:endParaRPr lang="en-US"/>
        </a:p>
      </dgm:t>
    </dgm:pt>
    <dgm:pt modelId="{B883B860-54C5-4BB7-9F07-012DC1D86230}">
      <dgm:prSet/>
      <dgm:spPr/>
      <dgm:t>
        <a:bodyPr/>
        <a:lstStyle/>
        <a:p>
          <a:r>
            <a:rPr lang="en-US" b="0" i="0" dirty="0" err="1" smtClean="0"/>
            <a:t>Chillingworth</a:t>
          </a:r>
          <a:r>
            <a:rPr lang="en-US" b="0" i="0" dirty="0" smtClean="0"/>
            <a:t> is a forbidding presence. Even his name reflects his haunting, ice-cold aura.  </a:t>
          </a:r>
          <a:endParaRPr lang="en-US" dirty="0"/>
        </a:p>
      </dgm:t>
    </dgm:pt>
    <dgm:pt modelId="{4FF93614-4A9D-4894-80D7-6716CFAB28E1}" type="parTrans" cxnId="{AA77DA8F-6795-4D15-AC70-5CC8AA4D8011}">
      <dgm:prSet/>
      <dgm:spPr/>
      <dgm:t>
        <a:bodyPr/>
        <a:lstStyle/>
        <a:p>
          <a:endParaRPr lang="en-US"/>
        </a:p>
      </dgm:t>
    </dgm:pt>
    <dgm:pt modelId="{C9CD52F1-C612-410D-B939-0D86BA86794B}" type="sibTrans" cxnId="{AA77DA8F-6795-4D15-AC70-5CC8AA4D8011}">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ScaleX="82353" custLinFactNeighborX="1021" custLinFactNeighborY="-90630">
        <dgm:presLayoutVars>
          <dgm:bulletEnabled val="1"/>
        </dgm:presLayoutVars>
      </dgm:prSet>
      <dgm:spPr/>
      <dgm:t>
        <a:bodyPr/>
        <a:lstStyle/>
        <a:p>
          <a:endParaRPr lang="en-US"/>
        </a:p>
      </dgm:t>
    </dgm:pt>
  </dgm:ptLst>
  <dgm:cxnLst>
    <dgm:cxn modelId="{F075AF6E-5E26-4F6C-BF53-BF311B64F329}" type="presOf" srcId="{B883B860-54C5-4BB7-9F07-012DC1D86230}" destId="{5E4E58D6-4867-4D89-A397-370C5A7E7AD2}" srcOrd="0" destOrd="3" presId="urn:microsoft.com/office/officeart/2005/8/layout/list1"/>
    <dgm:cxn modelId="{5FC454E9-7105-45DB-9655-8904171E00F2}" type="presOf" srcId="{D863E471-2B95-44A8-BDCB-7C76F9454237}" destId="{5E4E58D6-4867-4D89-A397-370C5A7E7AD2}" srcOrd="0" destOrd="0" presId="urn:microsoft.com/office/officeart/2005/8/layout/list1"/>
    <dgm:cxn modelId="{12934693-8469-435C-A359-0566ED3A2179}" srcId="{4A447CC3-1383-4C59-BAD4-E2C85EB6713A}" destId="{BE44B900-94AB-4B45-8F0A-34244B53661E}" srcOrd="4" destOrd="0" parTransId="{99BD6700-9535-49F0-A429-82D88A5F85A4}" sibTransId="{41712BAA-D76D-49B0-AEE0-E75F72D0C339}"/>
    <dgm:cxn modelId="{AA77DA8F-6795-4D15-AC70-5CC8AA4D8011}" srcId="{4A447CC3-1383-4C59-BAD4-E2C85EB6713A}" destId="{B883B860-54C5-4BB7-9F07-012DC1D86230}" srcOrd="3" destOrd="0" parTransId="{4FF93614-4A9D-4894-80D7-6716CFAB28E1}" sibTransId="{C9CD52F1-C612-410D-B939-0D86BA86794B}"/>
    <dgm:cxn modelId="{979F75B5-E746-4014-88F1-BCC6C2EC16E2}" type="presOf" srcId="{A5AB50D2-7080-437F-9E9F-734B6D200D81}" destId="{AAA41AE9-5592-4371-8155-8138AED66D24}" srcOrd="0" destOrd="0" presId="urn:microsoft.com/office/officeart/2005/8/layout/list1"/>
    <dgm:cxn modelId="{8E39DEF8-CFED-4BA4-A2D4-E10FD94E9F76}" type="presOf" srcId="{BCF96796-033A-42B4-9025-10C4A487DDAD}" destId="{5E4E58D6-4867-4D89-A397-370C5A7E7AD2}" srcOrd="0" destOrd="1"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53846537-CB66-4066-8C5A-C3713D64E104}" type="presOf" srcId="{4A447CC3-1383-4C59-BAD4-E2C85EB6713A}" destId="{5BCE9351-BD1A-46BE-A1E0-5731EF745DD5}" srcOrd="0" destOrd="0" presId="urn:microsoft.com/office/officeart/2005/8/layout/list1"/>
    <dgm:cxn modelId="{03A0C2CB-BE1F-4336-BDCC-0CDA61BABD00}" srcId="{4A447CC3-1383-4C59-BAD4-E2C85EB6713A}" destId="{89766431-CEA4-4F3A-9284-D145FEA3F5F6}" srcOrd="2" destOrd="0" parTransId="{88D1CDA2-A57A-4AFE-BD5A-A7159A0A5D5E}" sibTransId="{77D1B723-3948-4B34-83BA-C2A8D9077F51}"/>
    <dgm:cxn modelId="{2390D331-9B33-4B47-BCD2-AC9813A2C131}" type="presOf" srcId="{BE44B900-94AB-4B45-8F0A-34244B53661E}" destId="{5E4E58D6-4867-4D89-A397-370C5A7E7AD2}" srcOrd="0" destOrd="4" presId="urn:microsoft.com/office/officeart/2005/8/layout/list1"/>
    <dgm:cxn modelId="{E4370F10-FAA7-44E1-8FC2-DD62290839C5}" srcId="{4A447CC3-1383-4C59-BAD4-E2C85EB6713A}" destId="{BCF96796-033A-42B4-9025-10C4A487DDAD}" srcOrd="1" destOrd="0" parTransId="{B03B9641-5B72-47E7-87C8-7D7EFFDD0284}" sibTransId="{C1FEE5FC-F5D1-4422-9805-BA72D8E10493}"/>
    <dgm:cxn modelId="{6D94AC69-CD5A-4C78-A20B-74F2C697A83E}" type="presOf" srcId="{4A447CC3-1383-4C59-BAD4-E2C85EB6713A}" destId="{D933CEBD-B31A-4BB7-BDBC-C2BC2DA2C3FF}" srcOrd="1" destOrd="0" presId="urn:microsoft.com/office/officeart/2005/8/layout/list1"/>
    <dgm:cxn modelId="{92CA2B63-939C-4D8B-B33C-83CC00D15928}" srcId="{4A447CC3-1383-4C59-BAD4-E2C85EB6713A}" destId="{D863E471-2B95-44A8-BDCB-7C76F9454237}" srcOrd="0" destOrd="0" parTransId="{F923035C-53A9-4B8B-A95A-4671E6038167}" sibTransId="{88734E96-04BE-4F12-A38E-70630ED7786B}"/>
    <dgm:cxn modelId="{E3363E67-29AB-44FB-9FC9-9F2F924A4D1D}" type="presOf" srcId="{89766431-CEA4-4F3A-9284-D145FEA3F5F6}" destId="{5E4E58D6-4867-4D89-A397-370C5A7E7AD2}" srcOrd="0" destOrd="2" presId="urn:microsoft.com/office/officeart/2005/8/layout/list1"/>
    <dgm:cxn modelId="{F632F378-A0A7-4A36-B1AB-876D96A8A087}" type="presParOf" srcId="{AAA41AE9-5592-4371-8155-8138AED66D24}" destId="{54F798A6-388B-4A77-A2F8-381E64706799}" srcOrd="0" destOrd="0" presId="urn:microsoft.com/office/officeart/2005/8/layout/list1"/>
    <dgm:cxn modelId="{123D9270-A69A-4C66-AB99-4AFD91681FFA}" type="presParOf" srcId="{54F798A6-388B-4A77-A2F8-381E64706799}" destId="{5BCE9351-BD1A-46BE-A1E0-5731EF745DD5}" srcOrd="0" destOrd="0" presId="urn:microsoft.com/office/officeart/2005/8/layout/list1"/>
    <dgm:cxn modelId="{4ABA0811-3726-497B-9F6D-5EDF4F1DF042}" type="presParOf" srcId="{54F798A6-388B-4A77-A2F8-381E64706799}" destId="{D933CEBD-B31A-4BB7-BDBC-C2BC2DA2C3FF}" srcOrd="1" destOrd="0" presId="urn:microsoft.com/office/officeart/2005/8/layout/list1"/>
    <dgm:cxn modelId="{E7B26F3B-272C-4E20-8253-6B39F29B4F40}" type="presParOf" srcId="{AAA41AE9-5592-4371-8155-8138AED66D24}" destId="{F76F6CDD-2AB4-477D-9833-1AEEC34E0A7D}" srcOrd="1" destOrd="0" presId="urn:microsoft.com/office/officeart/2005/8/layout/list1"/>
    <dgm:cxn modelId="{56F93B36-027A-4B8A-A737-2AB8ECE220A5}"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Roger </a:t>
          </a:r>
          <a:r>
            <a:rPr lang="en-US" dirty="0" err="1" smtClean="0"/>
            <a:t>Chillingworth</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D863E471-2B95-44A8-BDCB-7C76F9454237}">
      <dgm:prSet/>
      <dgm:spPr/>
      <dgm:t>
        <a:bodyPr/>
        <a:lstStyle/>
        <a:p>
          <a:endParaRPr lang="en-US" dirty="0"/>
        </a:p>
      </dgm:t>
    </dgm:pt>
    <dgm:pt modelId="{F923035C-53A9-4B8B-A95A-4671E6038167}" type="parTrans" cxnId="{92CA2B63-939C-4D8B-B33C-83CC00D15928}">
      <dgm:prSet/>
      <dgm:spPr/>
      <dgm:t>
        <a:bodyPr/>
        <a:lstStyle/>
        <a:p>
          <a:endParaRPr lang="en-US"/>
        </a:p>
      </dgm:t>
    </dgm:pt>
    <dgm:pt modelId="{88734E96-04BE-4F12-A38E-70630ED7786B}" type="sibTrans" cxnId="{92CA2B63-939C-4D8B-B33C-83CC00D15928}">
      <dgm:prSet/>
      <dgm:spPr/>
      <dgm:t>
        <a:bodyPr/>
        <a:lstStyle/>
        <a:p>
          <a:endParaRPr lang="en-US"/>
        </a:p>
      </dgm:t>
    </dgm:pt>
    <dgm:pt modelId="{BCF96796-033A-42B4-9025-10C4A487DDAD}">
      <dgm:prSet/>
      <dgm:spPr/>
      <dgm:t>
        <a:bodyPr/>
        <a:lstStyle/>
        <a:p>
          <a:r>
            <a:rPr lang="en-US" b="0" i="0" dirty="0" err="1" smtClean="0"/>
            <a:t>Chillingworth</a:t>
          </a:r>
          <a:r>
            <a:rPr lang="en-US" b="0" i="0" dirty="0" smtClean="0"/>
            <a:t> is an older man whom she married for reasons other than love. </a:t>
          </a:r>
          <a:endParaRPr lang="en-US" dirty="0"/>
        </a:p>
      </dgm:t>
    </dgm:pt>
    <dgm:pt modelId="{B03B9641-5B72-47E7-87C8-7D7EFFDD0284}" type="parTrans" cxnId="{E4370F10-FAA7-44E1-8FC2-DD62290839C5}">
      <dgm:prSet/>
      <dgm:spPr/>
      <dgm:t>
        <a:bodyPr/>
        <a:lstStyle/>
        <a:p>
          <a:endParaRPr lang="en-US"/>
        </a:p>
      </dgm:t>
    </dgm:pt>
    <dgm:pt modelId="{C1FEE5FC-F5D1-4422-9805-BA72D8E10493}" type="sibTrans" cxnId="{E4370F10-FAA7-44E1-8FC2-DD62290839C5}">
      <dgm:prSet/>
      <dgm:spPr/>
      <dgm:t>
        <a:bodyPr/>
        <a:lstStyle/>
        <a:p>
          <a:endParaRPr lang="en-US"/>
        </a:p>
      </dgm:t>
    </dgm:pt>
    <dgm:pt modelId="{CF71C879-8F18-48B2-8500-71BB447AD36F}">
      <dgm:prSet/>
      <dgm:spPr/>
      <dgm:t>
        <a:bodyPr/>
        <a:lstStyle/>
        <a:p>
          <a:r>
            <a:rPr lang="en-US" b="0" i="0" dirty="0" err="1" smtClean="0"/>
            <a:t>Dimmesdale</a:t>
          </a:r>
          <a:r>
            <a:rPr lang="en-US" b="0" i="0" dirty="0" smtClean="0"/>
            <a:t> is a beloved reverend with whom she had an affair out of love and irrepressible desire. </a:t>
          </a:r>
          <a:endParaRPr lang="en-US" dirty="0"/>
        </a:p>
      </dgm:t>
    </dgm:pt>
    <dgm:pt modelId="{C88B4DF7-B376-4EE3-AEAC-3445A9449C3F}" type="parTrans" cxnId="{1AF880DE-FA89-4B8F-8D10-32F31A48CCD3}">
      <dgm:prSet/>
      <dgm:spPr/>
    </dgm:pt>
    <dgm:pt modelId="{D2D099E1-0371-4E14-8330-5944FE92F8E2}" type="sibTrans" cxnId="{1AF880DE-FA89-4B8F-8D10-32F31A48CCD3}">
      <dgm:prSet/>
      <dgm:spPr/>
    </dgm:pt>
    <dgm:pt modelId="{E68ADCD8-2171-4CA1-96C8-A9540140A375}">
      <dgm:prSet/>
      <dgm:spPr/>
      <dgm:t>
        <a:bodyPr/>
        <a:lstStyle/>
        <a:p>
          <a:r>
            <a:rPr lang="en-US" b="0" i="0" dirty="0" err="1" smtClean="0"/>
            <a:t>Chillingworth</a:t>
          </a:r>
          <a:r>
            <a:rPr lang="en-US" b="0" i="0" dirty="0" smtClean="0"/>
            <a:t> punishes Hester and </a:t>
          </a:r>
          <a:r>
            <a:rPr lang="en-US" b="0" i="0" dirty="0" err="1" smtClean="0"/>
            <a:t>Dimmesdale</a:t>
          </a:r>
          <a:r>
            <a:rPr lang="en-US" b="0" i="0" dirty="0" smtClean="0"/>
            <a:t> covertly by tormenting </a:t>
          </a:r>
          <a:r>
            <a:rPr lang="en-US" b="0" i="0" dirty="0" err="1" smtClean="0"/>
            <a:t>Dimmesdale</a:t>
          </a:r>
          <a:r>
            <a:rPr lang="en-US" b="0" i="0" dirty="0" smtClean="0"/>
            <a:t> almost to the point of killing him. </a:t>
          </a:r>
          <a:endParaRPr lang="en-US" dirty="0"/>
        </a:p>
      </dgm:t>
    </dgm:pt>
    <dgm:pt modelId="{49482F22-D161-4F2D-B0CE-800B80389E71}" type="parTrans" cxnId="{F3E032A3-66F1-468F-A74E-DF2828FCDBA3}">
      <dgm:prSet/>
      <dgm:spPr/>
    </dgm:pt>
    <dgm:pt modelId="{7A56B304-7EF1-4CAC-B2EF-872E4C08D2FF}" type="sibTrans" cxnId="{F3E032A3-66F1-468F-A74E-DF2828FCDBA3}">
      <dgm:prSet/>
      <dgm:spPr/>
    </dgm:pt>
    <dgm:pt modelId="{F82E50A8-C5DF-4D5E-8B21-8684470B8B38}">
      <dgm:prSet/>
      <dgm:spPr/>
      <dgm:t>
        <a:bodyPr/>
        <a:lstStyle/>
        <a:p>
          <a:r>
            <a:rPr lang="en-US" b="0" i="0" dirty="0" smtClean="0"/>
            <a:t>Meanwhile, he hypocritically makes Hester swear not to reveal his true identity as her husband in order to avoid the humiliation of being associated with their scandalous affair. </a:t>
          </a:r>
          <a:endParaRPr lang="en-US" dirty="0"/>
        </a:p>
      </dgm:t>
    </dgm:pt>
    <dgm:pt modelId="{F76FA9C9-2B63-46DD-855A-076B49FD6390}" type="parTrans" cxnId="{E0B1A925-B4C4-41E0-9CC2-E26DB8142E75}">
      <dgm:prSet/>
      <dgm:spPr/>
    </dgm:pt>
    <dgm:pt modelId="{309CD21F-FD82-4724-9D64-407D5F99970F}" type="sibTrans" cxnId="{E0B1A925-B4C4-41E0-9CC2-E26DB8142E75}">
      <dgm:prSet/>
      <dgm:spPr/>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ScaleX="82353" custLinFactNeighborX="1021" custLinFactNeighborY="-90630">
        <dgm:presLayoutVars>
          <dgm:bulletEnabled val="1"/>
        </dgm:presLayoutVars>
      </dgm:prSet>
      <dgm:spPr/>
      <dgm:t>
        <a:bodyPr/>
        <a:lstStyle/>
        <a:p>
          <a:endParaRPr lang="en-US"/>
        </a:p>
      </dgm:t>
    </dgm:pt>
  </dgm:ptLst>
  <dgm:cxnLst>
    <dgm:cxn modelId="{F3E032A3-66F1-468F-A74E-DF2828FCDBA3}" srcId="{4A447CC3-1383-4C59-BAD4-E2C85EB6713A}" destId="{E68ADCD8-2171-4CA1-96C8-A9540140A375}" srcOrd="3" destOrd="0" parTransId="{49482F22-D161-4F2D-B0CE-800B80389E71}" sibTransId="{7A56B304-7EF1-4CAC-B2EF-872E4C08D2FF}"/>
    <dgm:cxn modelId="{7571B7FD-7C75-44DB-8C43-580B76C017E0}" type="presOf" srcId="{E68ADCD8-2171-4CA1-96C8-A9540140A375}" destId="{5E4E58D6-4867-4D89-A397-370C5A7E7AD2}" srcOrd="0" destOrd="3" presId="urn:microsoft.com/office/officeart/2005/8/layout/list1"/>
    <dgm:cxn modelId="{E8A47A4B-8588-4D37-9698-F9C54E1C67F2}" type="presOf" srcId="{D863E471-2B95-44A8-BDCB-7C76F9454237}" destId="{5E4E58D6-4867-4D89-A397-370C5A7E7AD2}" srcOrd="0" destOrd="0" presId="urn:microsoft.com/office/officeart/2005/8/layout/list1"/>
    <dgm:cxn modelId="{E4370F10-FAA7-44E1-8FC2-DD62290839C5}" srcId="{4A447CC3-1383-4C59-BAD4-E2C85EB6713A}" destId="{BCF96796-033A-42B4-9025-10C4A487DDAD}" srcOrd="1" destOrd="0" parTransId="{B03B9641-5B72-47E7-87C8-7D7EFFDD0284}" sibTransId="{C1FEE5FC-F5D1-4422-9805-BA72D8E10493}"/>
    <dgm:cxn modelId="{80BD1AFC-F280-41E6-B15E-E0CD3BCF0846}" type="presOf" srcId="{F82E50A8-C5DF-4D5E-8B21-8684470B8B38}" destId="{5E4E58D6-4867-4D89-A397-370C5A7E7AD2}" srcOrd="0" destOrd="4" presId="urn:microsoft.com/office/officeart/2005/8/layout/list1"/>
    <dgm:cxn modelId="{1AF880DE-FA89-4B8F-8D10-32F31A48CCD3}" srcId="{4A447CC3-1383-4C59-BAD4-E2C85EB6713A}" destId="{CF71C879-8F18-48B2-8500-71BB447AD36F}" srcOrd="2" destOrd="0" parTransId="{C88B4DF7-B376-4EE3-AEAC-3445A9449C3F}" sibTransId="{D2D099E1-0371-4E14-8330-5944FE92F8E2}"/>
    <dgm:cxn modelId="{E3EBE4C1-E63A-4B51-BD98-A5F9C7C03499}" srcId="{A5AB50D2-7080-437F-9E9F-734B6D200D81}" destId="{4A447CC3-1383-4C59-BAD4-E2C85EB6713A}" srcOrd="0" destOrd="0" parTransId="{7A3F51C9-5350-4D4D-B858-4847C356F345}" sibTransId="{70E1BE88-D539-4131-A18E-1E935428CA6F}"/>
    <dgm:cxn modelId="{E9E4E5BE-994A-4859-BF7B-957191F5EC7C}" type="presOf" srcId="{4A447CC3-1383-4C59-BAD4-E2C85EB6713A}" destId="{D933CEBD-B31A-4BB7-BDBC-C2BC2DA2C3FF}" srcOrd="1" destOrd="0" presId="urn:microsoft.com/office/officeart/2005/8/layout/list1"/>
    <dgm:cxn modelId="{E0B1A925-B4C4-41E0-9CC2-E26DB8142E75}" srcId="{4A447CC3-1383-4C59-BAD4-E2C85EB6713A}" destId="{F82E50A8-C5DF-4D5E-8B21-8684470B8B38}" srcOrd="4" destOrd="0" parTransId="{F76FA9C9-2B63-46DD-855A-076B49FD6390}" sibTransId="{309CD21F-FD82-4724-9D64-407D5F99970F}"/>
    <dgm:cxn modelId="{E7D0191B-A499-4EA5-ACE1-D06BE3BD5EC7}" type="presOf" srcId="{4A447CC3-1383-4C59-BAD4-E2C85EB6713A}" destId="{5BCE9351-BD1A-46BE-A1E0-5731EF745DD5}" srcOrd="0" destOrd="0" presId="urn:microsoft.com/office/officeart/2005/8/layout/list1"/>
    <dgm:cxn modelId="{22F065EF-CB4A-4206-A3F5-D36B6D82C007}" type="presOf" srcId="{BCF96796-033A-42B4-9025-10C4A487DDAD}" destId="{5E4E58D6-4867-4D89-A397-370C5A7E7AD2}" srcOrd="0" destOrd="1" presId="urn:microsoft.com/office/officeart/2005/8/layout/list1"/>
    <dgm:cxn modelId="{A9ACB8A8-6BC9-49BA-9425-47EE1872DCB6}" type="presOf" srcId="{CF71C879-8F18-48B2-8500-71BB447AD36F}" destId="{5E4E58D6-4867-4D89-A397-370C5A7E7AD2}" srcOrd="0" destOrd="2" presId="urn:microsoft.com/office/officeart/2005/8/layout/list1"/>
    <dgm:cxn modelId="{0F9C7A50-0A93-4CA7-9FDD-BD73FEC237DC}" type="presOf" srcId="{A5AB50D2-7080-437F-9E9F-734B6D200D81}" destId="{AAA41AE9-5592-4371-8155-8138AED66D24}" srcOrd="0" destOrd="0" presId="urn:microsoft.com/office/officeart/2005/8/layout/list1"/>
    <dgm:cxn modelId="{92CA2B63-939C-4D8B-B33C-83CC00D15928}" srcId="{4A447CC3-1383-4C59-BAD4-E2C85EB6713A}" destId="{D863E471-2B95-44A8-BDCB-7C76F9454237}" srcOrd="0" destOrd="0" parTransId="{F923035C-53A9-4B8B-A95A-4671E6038167}" sibTransId="{88734E96-04BE-4F12-A38E-70630ED7786B}"/>
    <dgm:cxn modelId="{FCC8E25C-85EB-4836-A350-789615DD714B}" type="presParOf" srcId="{AAA41AE9-5592-4371-8155-8138AED66D24}" destId="{54F798A6-388B-4A77-A2F8-381E64706799}" srcOrd="0" destOrd="0" presId="urn:microsoft.com/office/officeart/2005/8/layout/list1"/>
    <dgm:cxn modelId="{70C4F40B-D7C2-4709-902A-78D88CDB9D7B}" type="presParOf" srcId="{54F798A6-388B-4A77-A2F8-381E64706799}" destId="{5BCE9351-BD1A-46BE-A1E0-5731EF745DD5}" srcOrd="0" destOrd="0" presId="urn:microsoft.com/office/officeart/2005/8/layout/list1"/>
    <dgm:cxn modelId="{3A549C12-F037-408F-BB91-7AEAE1D554A8}" type="presParOf" srcId="{54F798A6-388B-4A77-A2F8-381E64706799}" destId="{D933CEBD-B31A-4BB7-BDBC-C2BC2DA2C3FF}" srcOrd="1" destOrd="0" presId="urn:microsoft.com/office/officeart/2005/8/layout/list1"/>
    <dgm:cxn modelId="{CE41D708-A096-4A12-AFB5-599EFF4848DE}" type="presParOf" srcId="{AAA41AE9-5592-4371-8155-8138AED66D24}" destId="{F76F6CDD-2AB4-477D-9833-1AEEC34E0A7D}" srcOrd="1" destOrd="0" presId="urn:microsoft.com/office/officeart/2005/8/layout/list1"/>
    <dgm:cxn modelId="{C94FD355-8110-4493-B8D4-44A6949A569E}"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Rev. Arthur </a:t>
          </a:r>
          <a:r>
            <a:rPr lang="en-US" dirty="0" err="1" smtClean="0"/>
            <a:t>Dimmesdale</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F8C29BB4-B624-4F08-B579-A623EE1EE8E9}">
      <dgm:prSet/>
      <dgm:spPr/>
      <dgm:t>
        <a:bodyPr/>
        <a:lstStyle/>
        <a:p>
          <a:endParaRPr lang="en-US" dirty="0"/>
        </a:p>
      </dgm:t>
    </dgm:pt>
    <dgm:pt modelId="{145A9778-7D59-45D3-BC42-666974B2A0A2}" type="parTrans" cxnId="{7F495D56-0F1B-4F4B-BC4E-628D4DA1C42B}">
      <dgm:prSet/>
      <dgm:spPr/>
      <dgm:t>
        <a:bodyPr/>
        <a:lstStyle/>
        <a:p>
          <a:endParaRPr lang="en-US"/>
        </a:p>
      </dgm:t>
    </dgm:pt>
    <dgm:pt modelId="{27AFE4D6-DA6D-4859-A647-37ABAA77B84E}" type="sibTrans" cxnId="{7F495D56-0F1B-4F4B-BC4E-628D4DA1C42B}">
      <dgm:prSet/>
      <dgm:spPr/>
      <dgm:t>
        <a:bodyPr/>
        <a:lstStyle/>
        <a:p>
          <a:endParaRPr lang="en-US"/>
        </a:p>
      </dgm:t>
    </dgm:pt>
    <dgm:pt modelId="{C12401B0-D10E-46EE-84F6-AB7320B98ED0}">
      <dgm:prSet/>
      <dgm:spPr/>
      <dgm:t>
        <a:bodyPr/>
        <a:lstStyle/>
        <a:p>
          <a:r>
            <a:rPr lang="en-US" b="0" i="0" dirty="0" smtClean="0"/>
            <a:t>  </a:t>
          </a:r>
          <a:r>
            <a:rPr lang="en-US" b="0" i="0" dirty="0" err="1" smtClean="0"/>
            <a:t>Dimmesdale</a:t>
          </a:r>
          <a:r>
            <a:rPr lang="en-US" b="0" i="0" dirty="0" smtClean="0"/>
            <a:t> is a young man who achieved fame in England as a theologian and then emigrated to America. </a:t>
          </a:r>
          <a:endParaRPr lang="en-US" dirty="0"/>
        </a:p>
      </dgm:t>
    </dgm:pt>
    <dgm:pt modelId="{8AE93FDD-015D-40C0-BDD0-08A63DE57C21}" type="parTrans" cxnId="{75ADA399-5C26-4945-AF4A-EFB032612C92}">
      <dgm:prSet/>
      <dgm:spPr/>
      <dgm:t>
        <a:bodyPr/>
        <a:lstStyle/>
        <a:p>
          <a:endParaRPr lang="en-US"/>
        </a:p>
      </dgm:t>
    </dgm:pt>
    <dgm:pt modelId="{0538FA9A-0C6F-42F9-A511-4B7484EA3604}" type="sibTrans" cxnId="{75ADA399-5C26-4945-AF4A-EFB032612C92}">
      <dgm:prSet/>
      <dgm:spPr/>
      <dgm:t>
        <a:bodyPr/>
        <a:lstStyle/>
        <a:p>
          <a:endParaRPr lang="en-US"/>
        </a:p>
      </dgm:t>
    </dgm:pt>
    <dgm:pt modelId="{C585952B-F87D-4627-A9B5-771F3DE16277}">
      <dgm:prSet/>
      <dgm:spPr/>
      <dgm:t>
        <a:bodyPr/>
        <a:lstStyle/>
        <a:p>
          <a:r>
            <a:rPr lang="en-US" b="0" i="0" dirty="0" smtClean="0"/>
            <a:t>In a moment of weakness, he and Hester became lovers.</a:t>
          </a:r>
          <a:endParaRPr lang="en-US" dirty="0"/>
        </a:p>
      </dgm:t>
    </dgm:pt>
    <dgm:pt modelId="{7E1FE989-10F2-46EB-9B6C-EFDE036F847E}" type="parTrans" cxnId="{D9F64B88-7C5E-49D1-8322-2C300F9000FA}">
      <dgm:prSet/>
      <dgm:spPr/>
      <dgm:t>
        <a:bodyPr/>
        <a:lstStyle/>
        <a:p>
          <a:endParaRPr lang="en-US"/>
        </a:p>
      </dgm:t>
    </dgm:pt>
    <dgm:pt modelId="{415A97B2-CA2B-4DFC-A5CE-236F35A858CD}" type="sibTrans" cxnId="{D9F64B88-7C5E-49D1-8322-2C300F9000FA}">
      <dgm:prSet/>
      <dgm:spPr/>
      <dgm:t>
        <a:bodyPr/>
        <a:lstStyle/>
        <a:p>
          <a:endParaRPr lang="en-US"/>
        </a:p>
      </dgm:t>
    </dgm:pt>
    <dgm:pt modelId="{691946B1-8026-4FED-9A14-5D93620F8E13}">
      <dgm:prSet/>
      <dgm:spPr/>
      <dgm:t>
        <a:bodyPr/>
        <a:lstStyle/>
        <a:p>
          <a:r>
            <a:rPr lang="en-US" b="0" i="0" dirty="0" smtClean="0"/>
            <a:t> Although he will not confess it publicly, he is the father of her child.</a:t>
          </a:r>
          <a:endParaRPr lang="en-US" dirty="0"/>
        </a:p>
      </dgm:t>
    </dgm:pt>
    <dgm:pt modelId="{686AF846-4EEB-4150-A2EA-58E23FE6EB60}" type="parTrans" cxnId="{8C5DE656-5964-4856-AEFA-9E50E152CE64}">
      <dgm:prSet/>
      <dgm:spPr/>
      <dgm:t>
        <a:bodyPr/>
        <a:lstStyle/>
        <a:p>
          <a:endParaRPr lang="en-US"/>
        </a:p>
      </dgm:t>
    </dgm:pt>
    <dgm:pt modelId="{BBC85260-8A2A-43AD-BDF1-9772BAF51242}" type="sibTrans" cxnId="{8C5DE656-5964-4856-AEFA-9E50E152CE64}">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custScaleX="140448">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LinFactNeighborX="-4902" custLinFactNeighborY="-63792">
        <dgm:presLayoutVars>
          <dgm:bulletEnabled val="1"/>
        </dgm:presLayoutVars>
      </dgm:prSet>
      <dgm:spPr/>
      <dgm:t>
        <a:bodyPr/>
        <a:lstStyle/>
        <a:p>
          <a:endParaRPr lang="en-US"/>
        </a:p>
      </dgm:t>
    </dgm:pt>
  </dgm:ptLst>
  <dgm:cxnLst>
    <dgm:cxn modelId="{75ADA399-5C26-4945-AF4A-EFB032612C92}" srcId="{4A447CC3-1383-4C59-BAD4-E2C85EB6713A}" destId="{C12401B0-D10E-46EE-84F6-AB7320B98ED0}" srcOrd="1" destOrd="0" parTransId="{8AE93FDD-015D-40C0-BDD0-08A63DE57C21}" sibTransId="{0538FA9A-0C6F-42F9-A511-4B7484EA3604}"/>
    <dgm:cxn modelId="{8C5DE656-5964-4856-AEFA-9E50E152CE64}" srcId="{4A447CC3-1383-4C59-BAD4-E2C85EB6713A}" destId="{691946B1-8026-4FED-9A14-5D93620F8E13}" srcOrd="3" destOrd="0" parTransId="{686AF846-4EEB-4150-A2EA-58E23FE6EB60}" sibTransId="{BBC85260-8A2A-43AD-BDF1-9772BAF51242}"/>
    <dgm:cxn modelId="{622D950B-4D9C-469B-8045-0929BBE4FC40}" type="presOf" srcId="{F8C29BB4-B624-4F08-B579-A623EE1EE8E9}" destId="{5E4E58D6-4867-4D89-A397-370C5A7E7AD2}" srcOrd="0" destOrd="0" presId="urn:microsoft.com/office/officeart/2005/8/layout/list1"/>
    <dgm:cxn modelId="{E89C2934-CAF2-4949-8F76-0379CE3BC62F}" type="presOf" srcId="{A5AB50D2-7080-437F-9E9F-734B6D200D81}" destId="{AAA41AE9-5592-4371-8155-8138AED66D24}" srcOrd="0" destOrd="0" presId="urn:microsoft.com/office/officeart/2005/8/layout/list1"/>
    <dgm:cxn modelId="{9E1140E0-3979-42F1-9317-1C8C50528E27}" type="presOf" srcId="{691946B1-8026-4FED-9A14-5D93620F8E13}" destId="{5E4E58D6-4867-4D89-A397-370C5A7E7AD2}" srcOrd="0" destOrd="3" presId="urn:microsoft.com/office/officeart/2005/8/layout/list1"/>
    <dgm:cxn modelId="{7F495D56-0F1B-4F4B-BC4E-628D4DA1C42B}" srcId="{4A447CC3-1383-4C59-BAD4-E2C85EB6713A}" destId="{F8C29BB4-B624-4F08-B579-A623EE1EE8E9}" srcOrd="0" destOrd="0" parTransId="{145A9778-7D59-45D3-BC42-666974B2A0A2}" sibTransId="{27AFE4D6-DA6D-4859-A647-37ABAA77B84E}"/>
    <dgm:cxn modelId="{E3EBE4C1-E63A-4B51-BD98-A5F9C7C03499}" srcId="{A5AB50D2-7080-437F-9E9F-734B6D200D81}" destId="{4A447CC3-1383-4C59-BAD4-E2C85EB6713A}" srcOrd="0" destOrd="0" parTransId="{7A3F51C9-5350-4D4D-B858-4847C356F345}" sibTransId="{70E1BE88-D539-4131-A18E-1E935428CA6F}"/>
    <dgm:cxn modelId="{D9F64B88-7C5E-49D1-8322-2C300F9000FA}" srcId="{4A447CC3-1383-4C59-BAD4-E2C85EB6713A}" destId="{C585952B-F87D-4627-A9B5-771F3DE16277}" srcOrd="2" destOrd="0" parTransId="{7E1FE989-10F2-46EB-9B6C-EFDE036F847E}" sibTransId="{415A97B2-CA2B-4DFC-A5CE-236F35A858CD}"/>
    <dgm:cxn modelId="{3862D317-750C-4115-AF46-F952CC041054}" type="presOf" srcId="{4A447CC3-1383-4C59-BAD4-E2C85EB6713A}" destId="{5BCE9351-BD1A-46BE-A1E0-5731EF745DD5}" srcOrd="0" destOrd="0" presId="urn:microsoft.com/office/officeart/2005/8/layout/list1"/>
    <dgm:cxn modelId="{98822667-657E-4017-8204-FCB952B89CD9}" type="presOf" srcId="{C12401B0-D10E-46EE-84F6-AB7320B98ED0}" destId="{5E4E58D6-4867-4D89-A397-370C5A7E7AD2}" srcOrd="0" destOrd="1" presId="urn:microsoft.com/office/officeart/2005/8/layout/list1"/>
    <dgm:cxn modelId="{41DB79B3-2AEA-498E-8E1C-B11F479E6E1D}" type="presOf" srcId="{C585952B-F87D-4627-A9B5-771F3DE16277}" destId="{5E4E58D6-4867-4D89-A397-370C5A7E7AD2}" srcOrd="0" destOrd="2" presId="urn:microsoft.com/office/officeart/2005/8/layout/list1"/>
    <dgm:cxn modelId="{45FCFD16-CD20-4FFC-BB97-882EEFD3F511}" type="presOf" srcId="{4A447CC3-1383-4C59-BAD4-E2C85EB6713A}" destId="{D933CEBD-B31A-4BB7-BDBC-C2BC2DA2C3FF}" srcOrd="1" destOrd="0" presId="urn:microsoft.com/office/officeart/2005/8/layout/list1"/>
    <dgm:cxn modelId="{68B9694A-C578-4CF9-8576-1C73057E1ECE}" type="presParOf" srcId="{AAA41AE9-5592-4371-8155-8138AED66D24}" destId="{54F798A6-388B-4A77-A2F8-381E64706799}" srcOrd="0" destOrd="0" presId="urn:microsoft.com/office/officeart/2005/8/layout/list1"/>
    <dgm:cxn modelId="{1BC2E3C9-3287-4D53-859E-B3B9AFC4471F}" type="presParOf" srcId="{54F798A6-388B-4A77-A2F8-381E64706799}" destId="{5BCE9351-BD1A-46BE-A1E0-5731EF745DD5}" srcOrd="0" destOrd="0" presId="urn:microsoft.com/office/officeart/2005/8/layout/list1"/>
    <dgm:cxn modelId="{FB1BE95E-7399-49A6-8BB1-C0C42B824BD6}" type="presParOf" srcId="{54F798A6-388B-4A77-A2F8-381E64706799}" destId="{D933CEBD-B31A-4BB7-BDBC-C2BC2DA2C3FF}" srcOrd="1" destOrd="0" presId="urn:microsoft.com/office/officeart/2005/8/layout/list1"/>
    <dgm:cxn modelId="{C4C4AFEE-71F5-4D50-9519-CC54E0F6F66A}" type="presParOf" srcId="{AAA41AE9-5592-4371-8155-8138AED66D24}" destId="{F76F6CDD-2AB4-477D-9833-1AEEC34E0A7D}" srcOrd="1" destOrd="0" presId="urn:microsoft.com/office/officeart/2005/8/layout/list1"/>
    <dgm:cxn modelId="{A19BA20C-42DF-4C73-B616-0C1E7688838E}"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Rev. Arthur </a:t>
          </a:r>
          <a:r>
            <a:rPr lang="en-US" dirty="0" err="1" smtClean="0"/>
            <a:t>Dimmesdale</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F8C29BB4-B624-4F08-B579-A623EE1EE8E9}">
      <dgm:prSet/>
      <dgm:spPr/>
      <dgm:t>
        <a:bodyPr/>
        <a:lstStyle/>
        <a:p>
          <a:endParaRPr lang="en-US" dirty="0"/>
        </a:p>
      </dgm:t>
    </dgm:pt>
    <dgm:pt modelId="{145A9778-7D59-45D3-BC42-666974B2A0A2}" type="parTrans" cxnId="{7F495D56-0F1B-4F4B-BC4E-628D4DA1C42B}">
      <dgm:prSet/>
      <dgm:spPr/>
      <dgm:t>
        <a:bodyPr/>
        <a:lstStyle/>
        <a:p>
          <a:endParaRPr lang="en-US"/>
        </a:p>
      </dgm:t>
    </dgm:pt>
    <dgm:pt modelId="{27AFE4D6-DA6D-4859-A647-37ABAA77B84E}" type="sibTrans" cxnId="{7F495D56-0F1B-4F4B-BC4E-628D4DA1C42B}">
      <dgm:prSet/>
      <dgm:spPr/>
      <dgm:t>
        <a:bodyPr/>
        <a:lstStyle/>
        <a:p>
          <a:endParaRPr lang="en-US"/>
        </a:p>
      </dgm:t>
    </dgm:pt>
    <dgm:pt modelId="{CDD7E578-02F4-4644-8CBE-545CB481B8AF}">
      <dgm:prSet/>
      <dgm:spPr/>
      <dgm:t>
        <a:bodyPr/>
        <a:lstStyle/>
        <a:p>
          <a:r>
            <a:rPr lang="en-US" b="0" i="0" dirty="0" smtClean="0"/>
            <a:t> He deals with his guilt by tormenting himself physically and psychologically, developing a heart condition as a result. </a:t>
          </a:r>
          <a:endParaRPr lang="en-US" dirty="0"/>
        </a:p>
      </dgm:t>
    </dgm:pt>
    <dgm:pt modelId="{85D59C79-2421-43FC-B386-94692CCE732A}" type="parTrans" cxnId="{829DB345-E879-4F9A-A217-3D07832C438C}">
      <dgm:prSet/>
      <dgm:spPr/>
      <dgm:t>
        <a:bodyPr/>
        <a:lstStyle/>
        <a:p>
          <a:endParaRPr lang="en-US"/>
        </a:p>
      </dgm:t>
    </dgm:pt>
    <dgm:pt modelId="{E1C7BC77-1798-4E34-BBEE-E7B73A22E15D}" type="sibTrans" cxnId="{829DB345-E879-4F9A-A217-3D07832C438C}">
      <dgm:prSet/>
      <dgm:spPr/>
      <dgm:t>
        <a:bodyPr/>
        <a:lstStyle/>
        <a:p>
          <a:endParaRPr lang="en-US"/>
        </a:p>
      </dgm:t>
    </dgm:pt>
    <dgm:pt modelId="{99730838-7DC4-42BC-A902-D812EC29ABA9}">
      <dgm:prSet/>
      <dgm:spPr/>
      <dgm:t>
        <a:bodyPr/>
        <a:lstStyle/>
        <a:p>
          <a:r>
            <a:rPr lang="en-US" b="0" i="0" dirty="0" err="1" smtClean="0"/>
            <a:t>Dimmesdale</a:t>
          </a:r>
          <a:r>
            <a:rPr lang="en-US" b="0" i="0" dirty="0" smtClean="0"/>
            <a:t> is an intelligent and emotional man, and his sermons are thus masterpieces of eloquence and persuasiveness.</a:t>
          </a:r>
          <a:endParaRPr lang="en-US" dirty="0"/>
        </a:p>
      </dgm:t>
    </dgm:pt>
    <dgm:pt modelId="{1DD68A14-3F43-4493-8978-7ACF2087B0EB}" type="parTrans" cxnId="{6084255B-F05E-4B5A-8DC9-BDFEDECCAFE1}">
      <dgm:prSet/>
      <dgm:spPr/>
      <dgm:t>
        <a:bodyPr/>
        <a:lstStyle/>
        <a:p>
          <a:endParaRPr lang="en-US"/>
        </a:p>
      </dgm:t>
    </dgm:pt>
    <dgm:pt modelId="{03C79B99-535D-4F1F-90BF-FF8AE687F35C}" type="sibTrans" cxnId="{6084255B-F05E-4B5A-8DC9-BDFEDECCAFE1}">
      <dgm:prSet/>
      <dgm:spPr/>
      <dgm:t>
        <a:bodyPr/>
        <a:lstStyle/>
        <a:p>
          <a:endParaRPr lang="en-US"/>
        </a:p>
      </dgm:t>
    </dgm:pt>
    <dgm:pt modelId="{CFE6D128-D47D-4A20-9A3E-CA5D2FC5A3E4}">
      <dgm:prSet/>
      <dgm:spPr/>
      <dgm:t>
        <a:bodyPr/>
        <a:lstStyle/>
        <a:p>
          <a:r>
            <a:rPr lang="en-US" b="0" i="0" dirty="0" smtClean="0"/>
            <a:t> His commitments to his congregation are in constant conflict with his feelings of sinfulness and need to confess.</a:t>
          </a:r>
          <a:endParaRPr lang="en-US" dirty="0"/>
        </a:p>
      </dgm:t>
    </dgm:pt>
    <dgm:pt modelId="{EBC18EB0-BFC4-484A-82E9-84E3B11EDD14}" type="parTrans" cxnId="{331F203E-B55A-4639-9C25-0F33D27EFCD9}">
      <dgm:prSet/>
      <dgm:spPr/>
      <dgm:t>
        <a:bodyPr/>
        <a:lstStyle/>
        <a:p>
          <a:endParaRPr lang="en-US"/>
        </a:p>
      </dgm:t>
    </dgm:pt>
    <dgm:pt modelId="{3FFE22DE-9768-46F7-A38D-FB5FBF87D270}" type="sibTrans" cxnId="{331F203E-B55A-4639-9C25-0F33D27EFCD9}">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ScaleX="80392">
        <dgm:presLayoutVars>
          <dgm:bulletEnabled val="1"/>
        </dgm:presLayoutVars>
      </dgm:prSet>
      <dgm:spPr/>
      <dgm:t>
        <a:bodyPr/>
        <a:lstStyle/>
        <a:p>
          <a:endParaRPr lang="en-US"/>
        </a:p>
      </dgm:t>
    </dgm:pt>
  </dgm:ptLst>
  <dgm:cxnLst>
    <dgm:cxn modelId="{0DA090BA-4B71-4FAC-9C88-7B5A22CBAEBE}" type="presOf" srcId="{CDD7E578-02F4-4644-8CBE-545CB481B8AF}" destId="{5E4E58D6-4867-4D89-A397-370C5A7E7AD2}" srcOrd="0" destOrd="1" presId="urn:microsoft.com/office/officeart/2005/8/layout/list1"/>
    <dgm:cxn modelId="{1D30A677-9F56-4C07-AB57-F77793A82986}" type="presOf" srcId="{99730838-7DC4-42BC-A902-D812EC29ABA9}" destId="{5E4E58D6-4867-4D89-A397-370C5A7E7AD2}" srcOrd="0" destOrd="2" presId="urn:microsoft.com/office/officeart/2005/8/layout/list1"/>
    <dgm:cxn modelId="{331F203E-B55A-4639-9C25-0F33D27EFCD9}" srcId="{4A447CC3-1383-4C59-BAD4-E2C85EB6713A}" destId="{CFE6D128-D47D-4A20-9A3E-CA5D2FC5A3E4}" srcOrd="3" destOrd="0" parTransId="{EBC18EB0-BFC4-484A-82E9-84E3B11EDD14}" sibTransId="{3FFE22DE-9768-46F7-A38D-FB5FBF87D270}"/>
    <dgm:cxn modelId="{E3EBE4C1-E63A-4B51-BD98-A5F9C7C03499}" srcId="{A5AB50D2-7080-437F-9E9F-734B6D200D81}" destId="{4A447CC3-1383-4C59-BAD4-E2C85EB6713A}" srcOrd="0" destOrd="0" parTransId="{7A3F51C9-5350-4D4D-B858-4847C356F345}" sibTransId="{70E1BE88-D539-4131-A18E-1E935428CA6F}"/>
    <dgm:cxn modelId="{4A9B37EC-7D70-40C2-B6B3-A43C147403C6}" type="presOf" srcId="{F8C29BB4-B624-4F08-B579-A623EE1EE8E9}" destId="{5E4E58D6-4867-4D89-A397-370C5A7E7AD2}" srcOrd="0" destOrd="0" presId="urn:microsoft.com/office/officeart/2005/8/layout/list1"/>
    <dgm:cxn modelId="{C13CBA46-B7DD-4624-9241-02B982508317}" type="presOf" srcId="{A5AB50D2-7080-437F-9E9F-734B6D200D81}" destId="{AAA41AE9-5592-4371-8155-8138AED66D24}" srcOrd="0" destOrd="0" presId="urn:microsoft.com/office/officeart/2005/8/layout/list1"/>
    <dgm:cxn modelId="{829DB345-E879-4F9A-A217-3D07832C438C}" srcId="{4A447CC3-1383-4C59-BAD4-E2C85EB6713A}" destId="{CDD7E578-02F4-4644-8CBE-545CB481B8AF}" srcOrd="1" destOrd="0" parTransId="{85D59C79-2421-43FC-B386-94692CCE732A}" sibTransId="{E1C7BC77-1798-4E34-BBEE-E7B73A22E15D}"/>
    <dgm:cxn modelId="{6084255B-F05E-4B5A-8DC9-BDFEDECCAFE1}" srcId="{4A447CC3-1383-4C59-BAD4-E2C85EB6713A}" destId="{99730838-7DC4-42BC-A902-D812EC29ABA9}" srcOrd="2" destOrd="0" parTransId="{1DD68A14-3F43-4493-8978-7ACF2087B0EB}" sibTransId="{03C79B99-535D-4F1F-90BF-FF8AE687F35C}"/>
    <dgm:cxn modelId="{7F495D56-0F1B-4F4B-BC4E-628D4DA1C42B}" srcId="{4A447CC3-1383-4C59-BAD4-E2C85EB6713A}" destId="{F8C29BB4-B624-4F08-B579-A623EE1EE8E9}" srcOrd="0" destOrd="0" parTransId="{145A9778-7D59-45D3-BC42-666974B2A0A2}" sibTransId="{27AFE4D6-DA6D-4859-A647-37ABAA77B84E}"/>
    <dgm:cxn modelId="{435DDB52-47EF-4342-A30A-F2A250E0E297}" type="presOf" srcId="{4A447CC3-1383-4C59-BAD4-E2C85EB6713A}" destId="{5BCE9351-BD1A-46BE-A1E0-5731EF745DD5}" srcOrd="0" destOrd="0" presId="urn:microsoft.com/office/officeart/2005/8/layout/list1"/>
    <dgm:cxn modelId="{5BA59C4B-3BD4-40A7-95B6-83EE4D132007}" type="presOf" srcId="{4A447CC3-1383-4C59-BAD4-E2C85EB6713A}" destId="{D933CEBD-B31A-4BB7-BDBC-C2BC2DA2C3FF}" srcOrd="1" destOrd="0" presId="urn:microsoft.com/office/officeart/2005/8/layout/list1"/>
    <dgm:cxn modelId="{C4EB3D91-7F23-43BB-A735-9378020D79A4}" type="presOf" srcId="{CFE6D128-D47D-4A20-9A3E-CA5D2FC5A3E4}" destId="{5E4E58D6-4867-4D89-A397-370C5A7E7AD2}" srcOrd="0" destOrd="3" presId="urn:microsoft.com/office/officeart/2005/8/layout/list1"/>
    <dgm:cxn modelId="{F1EBF073-8780-4CE1-A93E-E4340E0BD5F6}" type="presParOf" srcId="{AAA41AE9-5592-4371-8155-8138AED66D24}" destId="{54F798A6-388B-4A77-A2F8-381E64706799}" srcOrd="0" destOrd="0" presId="urn:microsoft.com/office/officeart/2005/8/layout/list1"/>
    <dgm:cxn modelId="{7AC08BD9-5F13-49E9-A09B-8251E726A6AD}" type="presParOf" srcId="{54F798A6-388B-4A77-A2F8-381E64706799}" destId="{5BCE9351-BD1A-46BE-A1E0-5731EF745DD5}" srcOrd="0" destOrd="0" presId="urn:microsoft.com/office/officeart/2005/8/layout/list1"/>
    <dgm:cxn modelId="{AF8F5872-9A12-4A94-90E3-622B55D77F1C}" type="presParOf" srcId="{54F798A6-388B-4A77-A2F8-381E64706799}" destId="{D933CEBD-B31A-4BB7-BDBC-C2BC2DA2C3FF}" srcOrd="1" destOrd="0" presId="urn:microsoft.com/office/officeart/2005/8/layout/list1"/>
    <dgm:cxn modelId="{E8B061EC-BE33-4844-9916-BCC033BD7499}" type="presParOf" srcId="{AAA41AE9-5592-4371-8155-8138AED66D24}" destId="{F76F6CDD-2AB4-477D-9833-1AEEC34E0A7D}" srcOrd="1" destOrd="0" presId="urn:microsoft.com/office/officeart/2005/8/layout/list1"/>
    <dgm:cxn modelId="{B9F1A8A0-F2D5-4733-9BCC-4E216DE0612F}"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Gov. Bellingham</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AB2533C0-C460-4707-8D3E-4774E441701F}">
      <dgm:prSet/>
      <dgm:spPr/>
      <dgm:t>
        <a:bodyPr/>
        <a:lstStyle/>
        <a:p>
          <a:r>
            <a:rPr lang="en-US" b="1" i="0" dirty="0" smtClean="0"/>
            <a:t>Governor Bellingham</a:t>
          </a:r>
          <a:r>
            <a:rPr lang="en-US" b="0" i="0" dirty="0" smtClean="0"/>
            <a:t> -  Governor Bellingham is a wealthy, elderly gentleman who spends much of his     time consulting with the other town fathers. </a:t>
          </a:r>
          <a:endParaRPr lang="en-US" dirty="0"/>
        </a:p>
      </dgm:t>
    </dgm:pt>
    <dgm:pt modelId="{B50B19DC-D8A3-4162-9F81-7B61281B7B3A}" type="parTrans" cxnId="{8519DF2D-1C0E-409B-B097-542376C904E7}">
      <dgm:prSet/>
      <dgm:spPr/>
      <dgm:t>
        <a:bodyPr/>
        <a:lstStyle/>
        <a:p>
          <a:endParaRPr lang="en-US"/>
        </a:p>
      </dgm:t>
    </dgm:pt>
    <dgm:pt modelId="{53F8B2BE-472E-42F2-BBE1-369DA877FF75}" type="sibTrans" cxnId="{8519DF2D-1C0E-409B-B097-542376C904E7}">
      <dgm:prSet/>
      <dgm:spPr/>
      <dgm:t>
        <a:bodyPr/>
        <a:lstStyle/>
        <a:p>
          <a:endParaRPr lang="en-US"/>
        </a:p>
      </dgm:t>
    </dgm:pt>
    <dgm:pt modelId="{B91269F8-A6D2-44C2-BDC3-9D30081746F3}">
      <dgm:prSet/>
      <dgm:spPr/>
      <dgm:t>
        <a:bodyPr/>
        <a:lstStyle/>
        <a:p>
          <a:r>
            <a:rPr lang="en-US" b="0" i="0" dirty="0" smtClean="0"/>
            <a:t>Despite his role as governor of a fledgling American society, he very much resembles a traditional English aristocrat. </a:t>
          </a:r>
          <a:endParaRPr lang="en-US" dirty="0"/>
        </a:p>
      </dgm:t>
    </dgm:pt>
    <dgm:pt modelId="{E1207F65-88E6-4C1A-80BD-CA3543C12F89}" type="parTrans" cxnId="{C629B22D-C272-4261-88F5-F934D6EA22B5}">
      <dgm:prSet/>
      <dgm:spPr/>
      <dgm:t>
        <a:bodyPr/>
        <a:lstStyle/>
        <a:p>
          <a:endParaRPr lang="en-US"/>
        </a:p>
      </dgm:t>
    </dgm:pt>
    <dgm:pt modelId="{36A206E0-D41A-4BBC-82E7-C8218DD72D36}" type="sibTrans" cxnId="{C629B22D-C272-4261-88F5-F934D6EA22B5}">
      <dgm:prSet/>
      <dgm:spPr/>
      <dgm:t>
        <a:bodyPr/>
        <a:lstStyle/>
        <a:p>
          <a:endParaRPr lang="en-US"/>
        </a:p>
      </dgm:t>
    </dgm:pt>
    <dgm:pt modelId="{B3A21B97-8447-4054-B444-31E689B7481A}">
      <dgm:prSet/>
      <dgm:spPr/>
      <dgm:t>
        <a:bodyPr/>
        <a:lstStyle/>
        <a:p>
          <a:r>
            <a:rPr lang="en-US" b="0" i="0" dirty="0" smtClean="0"/>
            <a:t>Bellingham sticks to the rules, but he is easily swayed by </a:t>
          </a:r>
          <a:r>
            <a:rPr lang="en-US" b="0" i="0" dirty="0" err="1" smtClean="0"/>
            <a:t>Dimmesdale’s</a:t>
          </a:r>
          <a:r>
            <a:rPr lang="en-US" b="0" i="0" dirty="0" smtClean="0"/>
            <a:t> eloquence. </a:t>
          </a:r>
          <a:endParaRPr lang="en-US" dirty="0"/>
        </a:p>
      </dgm:t>
    </dgm:pt>
    <dgm:pt modelId="{707DDC9E-DDD7-4B67-8564-B9A1E534B56B}" type="parTrans" cxnId="{22DEF88A-CE06-411F-81A1-2D31F545058F}">
      <dgm:prSet/>
      <dgm:spPr/>
      <dgm:t>
        <a:bodyPr/>
        <a:lstStyle/>
        <a:p>
          <a:endParaRPr lang="en-US"/>
        </a:p>
      </dgm:t>
    </dgm:pt>
    <dgm:pt modelId="{1A5144E0-DF21-42D8-8C89-A4E651519C01}" type="sibTrans" cxnId="{22DEF88A-CE06-411F-81A1-2D31F545058F}">
      <dgm:prSet/>
      <dgm:spPr/>
      <dgm:t>
        <a:bodyPr/>
        <a:lstStyle/>
        <a:p>
          <a:endParaRPr lang="en-US"/>
        </a:p>
      </dgm:t>
    </dgm:pt>
    <dgm:pt modelId="{F4C3E381-93DD-4A66-AA0F-15179074532E}">
      <dgm:prSet/>
      <dgm:spPr/>
      <dgm:t>
        <a:bodyPr/>
        <a:lstStyle/>
        <a:p>
          <a:r>
            <a:rPr lang="en-US" b="0" i="0" dirty="0" smtClean="0"/>
            <a:t>He remains blind to the misbehaviors taking place in his own house: his sister, Mistress </a:t>
          </a:r>
          <a:r>
            <a:rPr lang="en-US" b="0" i="0" dirty="0" err="1" smtClean="0"/>
            <a:t>Hibbins</a:t>
          </a:r>
          <a:r>
            <a:rPr lang="en-US" b="0" i="0" dirty="0" smtClean="0"/>
            <a:t>, is a witch.</a:t>
          </a:r>
          <a:endParaRPr lang="en-US" dirty="0"/>
        </a:p>
      </dgm:t>
    </dgm:pt>
    <dgm:pt modelId="{3FF5FFCF-2512-4ED4-9C1E-63DE10F78876}" type="parTrans" cxnId="{F33A4E12-D81E-4AC3-9FA9-92DBF3CBE29B}">
      <dgm:prSet/>
      <dgm:spPr/>
      <dgm:t>
        <a:bodyPr/>
        <a:lstStyle/>
        <a:p>
          <a:endParaRPr lang="en-US"/>
        </a:p>
      </dgm:t>
    </dgm:pt>
    <dgm:pt modelId="{9AD83F97-ABFE-4ED0-919E-4681A5E72E74}" type="sibTrans" cxnId="{F33A4E12-D81E-4AC3-9FA9-92DBF3CBE29B}">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dgm:presLayoutVars>
          <dgm:bulletEnabled val="1"/>
        </dgm:presLayoutVars>
      </dgm:prSet>
      <dgm:spPr/>
      <dgm:t>
        <a:bodyPr/>
        <a:lstStyle/>
        <a:p>
          <a:endParaRPr lang="en-US"/>
        </a:p>
      </dgm:t>
    </dgm:pt>
  </dgm:ptLst>
  <dgm:cxnLst>
    <dgm:cxn modelId="{22DEF88A-CE06-411F-81A1-2D31F545058F}" srcId="{4A447CC3-1383-4C59-BAD4-E2C85EB6713A}" destId="{B3A21B97-8447-4054-B444-31E689B7481A}" srcOrd="2" destOrd="0" parTransId="{707DDC9E-DDD7-4B67-8564-B9A1E534B56B}" sibTransId="{1A5144E0-DF21-42D8-8C89-A4E651519C01}"/>
    <dgm:cxn modelId="{E81E65B0-193D-4F04-8521-8B14C95529C5}" type="presOf" srcId="{4A447CC3-1383-4C59-BAD4-E2C85EB6713A}" destId="{5BCE9351-BD1A-46BE-A1E0-5731EF745DD5}" srcOrd="0" destOrd="0" presId="urn:microsoft.com/office/officeart/2005/8/layout/list1"/>
    <dgm:cxn modelId="{10095283-7B69-4507-9555-2986E4D9A1A1}" type="presOf" srcId="{F4C3E381-93DD-4A66-AA0F-15179074532E}" destId="{5E4E58D6-4867-4D89-A397-370C5A7E7AD2}" srcOrd="0" destOrd="3" presId="urn:microsoft.com/office/officeart/2005/8/layout/list1"/>
    <dgm:cxn modelId="{08A46C3D-0B42-46AB-A79A-70212F1BF87E}" type="presOf" srcId="{4A447CC3-1383-4C59-BAD4-E2C85EB6713A}" destId="{D933CEBD-B31A-4BB7-BDBC-C2BC2DA2C3FF}" srcOrd="1" destOrd="0" presId="urn:microsoft.com/office/officeart/2005/8/layout/list1"/>
    <dgm:cxn modelId="{8519DF2D-1C0E-409B-B097-542376C904E7}" srcId="{4A447CC3-1383-4C59-BAD4-E2C85EB6713A}" destId="{AB2533C0-C460-4707-8D3E-4774E441701F}" srcOrd="0" destOrd="0" parTransId="{B50B19DC-D8A3-4162-9F81-7B61281B7B3A}" sibTransId="{53F8B2BE-472E-42F2-BBE1-369DA877FF75}"/>
    <dgm:cxn modelId="{6425F628-453E-48AB-8CDE-819D2D4AE0EB}" type="presOf" srcId="{B3A21B97-8447-4054-B444-31E689B7481A}" destId="{5E4E58D6-4867-4D89-A397-370C5A7E7AD2}" srcOrd="0" destOrd="2" presId="urn:microsoft.com/office/officeart/2005/8/layout/list1"/>
    <dgm:cxn modelId="{3E984EEB-F99C-4654-B856-2946977FA40A}" type="presOf" srcId="{AB2533C0-C460-4707-8D3E-4774E441701F}" destId="{5E4E58D6-4867-4D89-A397-370C5A7E7AD2}" srcOrd="0" destOrd="0" presId="urn:microsoft.com/office/officeart/2005/8/layout/list1"/>
    <dgm:cxn modelId="{15ECFE8D-E1E2-4F35-A393-0A9DFD48F08A}" type="presOf" srcId="{A5AB50D2-7080-437F-9E9F-734B6D200D81}" destId="{AAA41AE9-5592-4371-8155-8138AED66D24}" srcOrd="0"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D442BA99-A8D5-4BF2-82E5-6AE061925AE5}" type="presOf" srcId="{B91269F8-A6D2-44C2-BDC3-9D30081746F3}" destId="{5E4E58D6-4867-4D89-A397-370C5A7E7AD2}" srcOrd="0" destOrd="1" presId="urn:microsoft.com/office/officeart/2005/8/layout/list1"/>
    <dgm:cxn modelId="{C629B22D-C272-4261-88F5-F934D6EA22B5}" srcId="{4A447CC3-1383-4C59-BAD4-E2C85EB6713A}" destId="{B91269F8-A6D2-44C2-BDC3-9D30081746F3}" srcOrd="1" destOrd="0" parTransId="{E1207F65-88E6-4C1A-80BD-CA3543C12F89}" sibTransId="{36A206E0-D41A-4BBC-82E7-C8218DD72D36}"/>
    <dgm:cxn modelId="{F33A4E12-D81E-4AC3-9FA9-92DBF3CBE29B}" srcId="{4A447CC3-1383-4C59-BAD4-E2C85EB6713A}" destId="{F4C3E381-93DD-4A66-AA0F-15179074532E}" srcOrd="3" destOrd="0" parTransId="{3FF5FFCF-2512-4ED4-9C1E-63DE10F78876}" sibTransId="{9AD83F97-ABFE-4ED0-919E-4681A5E72E74}"/>
    <dgm:cxn modelId="{8A5A46E3-2E2A-4EB6-9133-9B3F32FFBC1E}" type="presParOf" srcId="{AAA41AE9-5592-4371-8155-8138AED66D24}" destId="{54F798A6-388B-4A77-A2F8-381E64706799}" srcOrd="0" destOrd="0" presId="urn:microsoft.com/office/officeart/2005/8/layout/list1"/>
    <dgm:cxn modelId="{2088D70B-C1CC-42CB-99B5-964E3DD5C4B3}" type="presParOf" srcId="{54F798A6-388B-4A77-A2F8-381E64706799}" destId="{5BCE9351-BD1A-46BE-A1E0-5731EF745DD5}" srcOrd="0" destOrd="0" presId="urn:microsoft.com/office/officeart/2005/8/layout/list1"/>
    <dgm:cxn modelId="{2F78B1FF-FB9E-40EB-B73F-E7DB30A03A2E}" type="presParOf" srcId="{54F798A6-388B-4A77-A2F8-381E64706799}" destId="{D933CEBD-B31A-4BB7-BDBC-C2BC2DA2C3FF}" srcOrd="1" destOrd="0" presId="urn:microsoft.com/office/officeart/2005/8/layout/list1"/>
    <dgm:cxn modelId="{B2BB342B-B08D-4BF9-934F-BBC8102E8CDD}" type="presParOf" srcId="{AAA41AE9-5592-4371-8155-8138AED66D24}" destId="{F76F6CDD-2AB4-477D-9833-1AEEC34E0A7D}" srcOrd="1" destOrd="0" presId="urn:microsoft.com/office/officeart/2005/8/layout/list1"/>
    <dgm:cxn modelId="{A78700C5-24AB-451D-9435-ADF2976F87E7}"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B4C618F5-9C6E-45C5-8D2C-7F6C9E58645C}">
      <dgm:prSet phldrT="[Text]"/>
      <dgm:spPr/>
      <dgm:t>
        <a:bodyPr/>
        <a:lstStyle/>
        <a:p>
          <a:r>
            <a:rPr lang="en-US" dirty="0" smtClean="0"/>
            <a:t>Descendent of a Salem Judge</a:t>
          </a:r>
          <a:endParaRPr lang="en-US" dirty="0"/>
        </a:p>
      </dgm:t>
    </dgm:pt>
    <dgm:pt modelId="{784674DD-64DB-46A2-A3EF-6B4EF6EE7732}" type="parTrans" cxnId="{BC799660-A8CA-4A69-8AD3-57F0D4921D12}">
      <dgm:prSet/>
      <dgm:spPr/>
      <dgm:t>
        <a:bodyPr/>
        <a:lstStyle/>
        <a:p>
          <a:endParaRPr lang="en-US"/>
        </a:p>
      </dgm:t>
    </dgm:pt>
    <dgm:pt modelId="{6442C2D0-78CB-411C-BD11-62B98B15BA3A}" type="sibTrans" cxnId="{BC799660-A8CA-4A69-8AD3-57F0D4921D12}">
      <dgm:prSet/>
      <dgm:spPr/>
      <dgm:t>
        <a:bodyPr/>
        <a:lstStyle/>
        <a:p>
          <a:endParaRPr lang="en-US"/>
        </a:p>
      </dgm:t>
    </dgm:pt>
    <dgm:pt modelId="{629E7B24-E1FE-425A-89DC-4B9C96B98C62}">
      <dgm:prSet phldrT="[Text]"/>
      <dgm:spPr/>
      <dgm:t>
        <a:bodyPr/>
        <a:lstStyle/>
        <a:p>
          <a:r>
            <a:rPr lang="en-US" dirty="0" smtClean="0"/>
            <a:t>Fascinated by Puritans</a:t>
          </a:r>
          <a:endParaRPr lang="en-US" dirty="0"/>
        </a:p>
      </dgm:t>
    </dgm:pt>
    <dgm:pt modelId="{3105FD93-6687-4119-8F1A-82C13120F601}" type="parTrans" cxnId="{CC886750-2967-4A35-9EFA-D47C05933787}">
      <dgm:prSet/>
      <dgm:spPr/>
      <dgm:t>
        <a:bodyPr/>
        <a:lstStyle/>
        <a:p>
          <a:endParaRPr lang="en-US"/>
        </a:p>
      </dgm:t>
    </dgm:pt>
    <dgm:pt modelId="{181A24AB-2F77-43A1-9D05-E03FB29FF804}" type="sibTrans" cxnId="{CC886750-2967-4A35-9EFA-D47C05933787}">
      <dgm:prSet/>
      <dgm:spPr/>
      <dgm:t>
        <a:bodyPr/>
        <a:lstStyle/>
        <a:p>
          <a:endParaRPr lang="en-US"/>
        </a:p>
      </dgm:t>
    </dgm:pt>
    <dgm:pt modelId="{991028DC-E0E5-4D5A-B935-617801BF4F12}">
      <dgm:prSet/>
      <dgm:spPr/>
      <dgm:t>
        <a:bodyPr/>
        <a:lstStyle/>
        <a:p>
          <a:r>
            <a:rPr lang="en-US" b="0" i="0" dirty="0" smtClean="0"/>
            <a:t>His family descended from the earliest settlers of the Massachusetts Bay Colony. </a:t>
          </a:r>
          <a:endParaRPr lang="en-US" dirty="0"/>
        </a:p>
      </dgm:t>
    </dgm:pt>
    <dgm:pt modelId="{3F67B6F3-B6F2-4D7B-8E02-296492178358}" type="parTrans" cxnId="{5655D2DD-7026-493A-B1AA-8DB617E840E9}">
      <dgm:prSet/>
      <dgm:spPr/>
      <dgm:t>
        <a:bodyPr/>
        <a:lstStyle/>
        <a:p>
          <a:endParaRPr lang="en-US"/>
        </a:p>
      </dgm:t>
    </dgm:pt>
    <dgm:pt modelId="{03D957D8-7856-423A-BA5E-1F7131EC7B63}" type="sibTrans" cxnId="{5655D2DD-7026-493A-B1AA-8DB617E840E9}">
      <dgm:prSet/>
      <dgm:spPr/>
      <dgm:t>
        <a:bodyPr/>
        <a:lstStyle/>
        <a:p>
          <a:endParaRPr lang="en-US"/>
        </a:p>
      </dgm:t>
    </dgm:pt>
    <dgm:pt modelId="{23153A8D-295F-4527-8AC1-B94FF9EABC1F}">
      <dgm:prSet/>
      <dgm:spPr/>
      <dgm:t>
        <a:bodyPr/>
        <a:lstStyle/>
        <a:p>
          <a:r>
            <a:rPr lang="en-US" b="0" i="0" dirty="0" smtClean="0"/>
            <a:t>Throughout his life, Hawthorne was both fascinated and disturbed by his kinship with John </a:t>
          </a:r>
          <a:r>
            <a:rPr lang="en-US" b="0" i="0" dirty="0" err="1" smtClean="0"/>
            <a:t>Hathorne</a:t>
          </a:r>
          <a:r>
            <a:rPr lang="en-US" b="0" i="0" dirty="0" smtClean="0"/>
            <a:t>. </a:t>
          </a:r>
          <a:endParaRPr lang="en-US" dirty="0"/>
        </a:p>
      </dgm:t>
    </dgm:pt>
    <dgm:pt modelId="{541DCE10-F48B-46A9-89B7-2F4F13F63544}" type="parTrans" cxnId="{DF7F58AD-2D5E-4FF2-886C-5309B205C2FE}">
      <dgm:prSet/>
      <dgm:spPr/>
      <dgm:t>
        <a:bodyPr/>
        <a:lstStyle/>
        <a:p>
          <a:endParaRPr lang="en-US"/>
        </a:p>
      </dgm:t>
    </dgm:pt>
    <dgm:pt modelId="{915A9F75-10B7-4BA3-9FC9-4716FB069B6B}" type="sibTrans" cxnId="{DF7F58AD-2D5E-4FF2-886C-5309B205C2FE}">
      <dgm:prSet/>
      <dgm:spPr/>
      <dgm:t>
        <a:bodyPr/>
        <a:lstStyle/>
        <a:p>
          <a:endParaRPr lang="en-US"/>
        </a:p>
      </dgm:t>
    </dgm:pt>
    <dgm:pt modelId="{3E38B85F-4E49-41AB-BECF-A93066CE56E3}">
      <dgm:prSet/>
      <dgm:spPr/>
      <dgm:t>
        <a:bodyPr/>
        <a:lstStyle/>
        <a:p>
          <a:r>
            <a:rPr lang="en-US" b="0" i="0" dirty="0" smtClean="0"/>
            <a:t>One of his ancestors was John </a:t>
          </a:r>
          <a:r>
            <a:rPr lang="en-US" b="0" i="0" dirty="0" err="1" smtClean="0"/>
            <a:t>Hathorne</a:t>
          </a:r>
          <a:r>
            <a:rPr lang="en-US" b="0" i="0" dirty="0" smtClean="0"/>
            <a:t> (Hawthorne added the “w” to his name when he began to write), </a:t>
          </a:r>
          <a:endParaRPr lang="en-US" dirty="0"/>
        </a:p>
      </dgm:t>
    </dgm:pt>
    <dgm:pt modelId="{34507DB2-DC94-46EA-80EE-083DAC8563F9}" type="parTrans" cxnId="{615AAF73-83AC-4D74-9A83-80AD42E6DC06}">
      <dgm:prSet/>
      <dgm:spPr/>
      <dgm:t>
        <a:bodyPr/>
        <a:lstStyle/>
        <a:p>
          <a:endParaRPr lang="en-US"/>
        </a:p>
      </dgm:t>
    </dgm:pt>
    <dgm:pt modelId="{F2663E4B-8029-4DA4-A0E2-8D022D7AEFC7}" type="sibTrans" cxnId="{615AAF73-83AC-4D74-9A83-80AD42E6DC06}">
      <dgm:prSet/>
      <dgm:spPr/>
      <dgm:t>
        <a:bodyPr/>
        <a:lstStyle/>
        <a:p>
          <a:endParaRPr lang="en-US"/>
        </a:p>
      </dgm:t>
    </dgm:pt>
    <dgm:pt modelId="{C3FC5462-4F35-45B5-AE60-3FFD0BF2930C}">
      <dgm:prSet/>
      <dgm:spPr/>
      <dgm:t>
        <a:bodyPr/>
        <a:lstStyle/>
        <a:p>
          <a:r>
            <a:rPr lang="en-US" b="0" i="0" dirty="0" smtClean="0"/>
            <a:t>He was one of the judges at the 1692 Salem witch trials. </a:t>
          </a:r>
          <a:endParaRPr lang="en-US" dirty="0"/>
        </a:p>
      </dgm:t>
    </dgm:pt>
    <dgm:pt modelId="{26729872-3624-4915-8B62-BD8B8896B604}" type="parTrans" cxnId="{07C34AC9-94BD-4624-A603-7CA3EED0C26C}">
      <dgm:prSet/>
      <dgm:spPr/>
      <dgm:t>
        <a:bodyPr/>
        <a:lstStyle/>
        <a:p>
          <a:endParaRPr lang="en-US"/>
        </a:p>
      </dgm:t>
    </dgm:pt>
    <dgm:pt modelId="{26BC5AA7-7EAA-4778-B961-BEBACB9F7746}" type="sibTrans" cxnId="{07C34AC9-94BD-4624-A603-7CA3EED0C26C}">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B49C6A18-8DAC-49E3-B47D-1562CA7070BE}" type="pres">
      <dgm:prSet presAssocID="{B4C618F5-9C6E-45C5-8D2C-7F6C9E58645C}" presName="parentLin" presStyleCnt="0"/>
      <dgm:spPr/>
    </dgm:pt>
    <dgm:pt modelId="{1979AA65-7936-41AC-BF1B-BBCEBFA2C53A}" type="pres">
      <dgm:prSet presAssocID="{B4C618F5-9C6E-45C5-8D2C-7F6C9E58645C}" presName="parentLeftMargin" presStyleLbl="node1" presStyleIdx="0" presStyleCnt="2"/>
      <dgm:spPr/>
      <dgm:t>
        <a:bodyPr/>
        <a:lstStyle/>
        <a:p>
          <a:endParaRPr lang="en-US"/>
        </a:p>
      </dgm:t>
    </dgm:pt>
    <dgm:pt modelId="{C90D6800-E322-4867-B34A-BACE16395DD7}" type="pres">
      <dgm:prSet presAssocID="{B4C618F5-9C6E-45C5-8D2C-7F6C9E58645C}" presName="parentText" presStyleLbl="node1" presStyleIdx="0" presStyleCnt="2">
        <dgm:presLayoutVars>
          <dgm:chMax val="0"/>
          <dgm:bulletEnabled val="1"/>
        </dgm:presLayoutVars>
      </dgm:prSet>
      <dgm:spPr/>
      <dgm:t>
        <a:bodyPr/>
        <a:lstStyle/>
        <a:p>
          <a:endParaRPr lang="en-US"/>
        </a:p>
      </dgm:t>
    </dgm:pt>
    <dgm:pt modelId="{C6AB6872-CBFA-49A0-A064-BB25786CC840}" type="pres">
      <dgm:prSet presAssocID="{B4C618F5-9C6E-45C5-8D2C-7F6C9E58645C}" presName="negativeSpace" presStyleCnt="0"/>
      <dgm:spPr/>
    </dgm:pt>
    <dgm:pt modelId="{BBD33B36-ADEF-4C63-9980-535B31C70836}" type="pres">
      <dgm:prSet presAssocID="{B4C618F5-9C6E-45C5-8D2C-7F6C9E58645C}" presName="childText" presStyleLbl="conFgAcc1" presStyleIdx="0" presStyleCnt="2">
        <dgm:presLayoutVars>
          <dgm:bulletEnabled val="1"/>
        </dgm:presLayoutVars>
      </dgm:prSet>
      <dgm:spPr/>
      <dgm:t>
        <a:bodyPr/>
        <a:lstStyle/>
        <a:p>
          <a:endParaRPr lang="en-US"/>
        </a:p>
      </dgm:t>
    </dgm:pt>
    <dgm:pt modelId="{8C4AF42B-8C3F-4568-90DD-1058CA3D06DD}" type="pres">
      <dgm:prSet presAssocID="{6442C2D0-78CB-411C-BD11-62B98B15BA3A}" presName="spaceBetweenRectangles" presStyleCnt="0"/>
      <dgm:spPr/>
    </dgm:pt>
    <dgm:pt modelId="{88D136A4-7217-41A9-8A56-0217CBA78960}" type="pres">
      <dgm:prSet presAssocID="{629E7B24-E1FE-425A-89DC-4B9C96B98C62}" presName="parentLin" presStyleCnt="0"/>
      <dgm:spPr/>
    </dgm:pt>
    <dgm:pt modelId="{4E6939F5-BAB0-4943-A670-C3410C3618A2}" type="pres">
      <dgm:prSet presAssocID="{629E7B24-E1FE-425A-89DC-4B9C96B98C62}" presName="parentLeftMargin" presStyleLbl="node1" presStyleIdx="0" presStyleCnt="2"/>
      <dgm:spPr/>
      <dgm:t>
        <a:bodyPr/>
        <a:lstStyle/>
        <a:p>
          <a:endParaRPr lang="en-US"/>
        </a:p>
      </dgm:t>
    </dgm:pt>
    <dgm:pt modelId="{7E4084BD-5BC4-4868-B75D-09699AD9B18D}" type="pres">
      <dgm:prSet presAssocID="{629E7B24-E1FE-425A-89DC-4B9C96B98C62}" presName="parentText" presStyleLbl="node1" presStyleIdx="1" presStyleCnt="2">
        <dgm:presLayoutVars>
          <dgm:chMax val="0"/>
          <dgm:bulletEnabled val="1"/>
        </dgm:presLayoutVars>
      </dgm:prSet>
      <dgm:spPr/>
      <dgm:t>
        <a:bodyPr/>
        <a:lstStyle/>
        <a:p>
          <a:endParaRPr lang="en-US"/>
        </a:p>
      </dgm:t>
    </dgm:pt>
    <dgm:pt modelId="{D521D3B7-082D-4E0E-A65C-D963A4E51DD4}" type="pres">
      <dgm:prSet presAssocID="{629E7B24-E1FE-425A-89DC-4B9C96B98C62}" presName="negativeSpace" presStyleCnt="0"/>
      <dgm:spPr/>
    </dgm:pt>
    <dgm:pt modelId="{81EE3E56-42F1-49E6-A114-0393078B016C}" type="pres">
      <dgm:prSet presAssocID="{629E7B24-E1FE-425A-89DC-4B9C96B98C62}" presName="childText" presStyleLbl="conFgAcc1" presStyleIdx="1" presStyleCnt="2">
        <dgm:presLayoutVars>
          <dgm:bulletEnabled val="1"/>
        </dgm:presLayoutVars>
      </dgm:prSet>
      <dgm:spPr/>
      <dgm:t>
        <a:bodyPr/>
        <a:lstStyle/>
        <a:p>
          <a:endParaRPr lang="en-US"/>
        </a:p>
      </dgm:t>
    </dgm:pt>
  </dgm:ptLst>
  <dgm:cxnLst>
    <dgm:cxn modelId="{DC88094B-CD5A-43D6-9299-A42288A83F6D}" type="presOf" srcId="{3E38B85F-4E49-41AB-BECF-A93066CE56E3}" destId="{BBD33B36-ADEF-4C63-9980-535B31C70836}" srcOrd="0" destOrd="1" presId="urn:microsoft.com/office/officeart/2005/8/layout/list1"/>
    <dgm:cxn modelId="{07C34AC9-94BD-4624-A603-7CA3EED0C26C}" srcId="{B4C618F5-9C6E-45C5-8D2C-7F6C9E58645C}" destId="{C3FC5462-4F35-45B5-AE60-3FFD0BF2930C}" srcOrd="2" destOrd="0" parTransId="{26729872-3624-4915-8B62-BD8B8896B604}" sibTransId="{26BC5AA7-7EAA-4778-B961-BEBACB9F7746}"/>
    <dgm:cxn modelId="{00DBE565-BD33-4BF1-8E85-C480F4E68F5C}" type="presOf" srcId="{629E7B24-E1FE-425A-89DC-4B9C96B98C62}" destId="{4E6939F5-BAB0-4943-A670-C3410C3618A2}" srcOrd="0" destOrd="0" presId="urn:microsoft.com/office/officeart/2005/8/layout/list1"/>
    <dgm:cxn modelId="{70B2F249-DF11-44C4-BFD9-932E1CC71B8C}" type="presOf" srcId="{B4C618F5-9C6E-45C5-8D2C-7F6C9E58645C}" destId="{1979AA65-7936-41AC-BF1B-BBCEBFA2C53A}" srcOrd="0" destOrd="0" presId="urn:microsoft.com/office/officeart/2005/8/layout/list1"/>
    <dgm:cxn modelId="{DF7F58AD-2D5E-4FF2-886C-5309B205C2FE}" srcId="{629E7B24-E1FE-425A-89DC-4B9C96B98C62}" destId="{23153A8D-295F-4527-8AC1-B94FF9EABC1F}" srcOrd="0" destOrd="0" parTransId="{541DCE10-F48B-46A9-89B7-2F4F13F63544}" sibTransId="{915A9F75-10B7-4BA3-9FC9-4716FB069B6B}"/>
    <dgm:cxn modelId="{5655D2DD-7026-493A-B1AA-8DB617E840E9}" srcId="{B4C618F5-9C6E-45C5-8D2C-7F6C9E58645C}" destId="{991028DC-E0E5-4D5A-B935-617801BF4F12}" srcOrd="0" destOrd="0" parTransId="{3F67B6F3-B6F2-4D7B-8E02-296492178358}" sibTransId="{03D957D8-7856-423A-BA5E-1F7131EC7B63}"/>
    <dgm:cxn modelId="{71DBB815-FA9F-4E36-AF73-3CD82B5B2AD9}" type="presOf" srcId="{23153A8D-295F-4527-8AC1-B94FF9EABC1F}" destId="{81EE3E56-42F1-49E6-A114-0393078B016C}" srcOrd="0" destOrd="0" presId="urn:microsoft.com/office/officeart/2005/8/layout/list1"/>
    <dgm:cxn modelId="{BC799660-A8CA-4A69-8AD3-57F0D4921D12}" srcId="{A5AB50D2-7080-437F-9E9F-734B6D200D81}" destId="{B4C618F5-9C6E-45C5-8D2C-7F6C9E58645C}" srcOrd="0" destOrd="0" parTransId="{784674DD-64DB-46A2-A3EF-6B4EF6EE7732}" sibTransId="{6442C2D0-78CB-411C-BD11-62B98B15BA3A}"/>
    <dgm:cxn modelId="{F9C849FB-2950-4AA2-9491-846A02084599}" type="presOf" srcId="{991028DC-E0E5-4D5A-B935-617801BF4F12}" destId="{BBD33B36-ADEF-4C63-9980-535B31C70836}" srcOrd="0" destOrd="0" presId="urn:microsoft.com/office/officeart/2005/8/layout/list1"/>
    <dgm:cxn modelId="{CC886750-2967-4A35-9EFA-D47C05933787}" srcId="{A5AB50D2-7080-437F-9E9F-734B6D200D81}" destId="{629E7B24-E1FE-425A-89DC-4B9C96B98C62}" srcOrd="1" destOrd="0" parTransId="{3105FD93-6687-4119-8F1A-82C13120F601}" sibTransId="{181A24AB-2F77-43A1-9D05-E03FB29FF804}"/>
    <dgm:cxn modelId="{88A2723B-10E3-47BD-91E6-1C4C235C615A}" type="presOf" srcId="{B4C618F5-9C6E-45C5-8D2C-7F6C9E58645C}" destId="{C90D6800-E322-4867-B34A-BACE16395DD7}" srcOrd="1" destOrd="0" presId="urn:microsoft.com/office/officeart/2005/8/layout/list1"/>
    <dgm:cxn modelId="{615AAF73-83AC-4D74-9A83-80AD42E6DC06}" srcId="{B4C618F5-9C6E-45C5-8D2C-7F6C9E58645C}" destId="{3E38B85F-4E49-41AB-BECF-A93066CE56E3}" srcOrd="1" destOrd="0" parTransId="{34507DB2-DC94-46EA-80EE-083DAC8563F9}" sibTransId="{F2663E4B-8029-4DA4-A0E2-8D022D7AEFC7}"/>
    <dgm:cxn modelId="{8D5FD2D8-1680-419B-A90B-B94374B70217}" type="presOf" srcId="{629E7B24-E1FE-425A-89DC-4B9C96B98C62}" destId="{7E4084BD-5BC4-4868-B75D-09699AD9B18D}" srcOrd="1" destOrd="0" presId="urn:microsoft.com/office/officeart/2005/8/layout/list1"/>
    <dgm:cxn modelId="{ECB9F3D3-F39E-4F78-A1A3-A2814213B796}" type="presOf" srcId="{C3FC5462-4F35-45B5-AE60-3FFD0BF2930C}" destId="{BBD33B36-ADEF-4C63-9980-535B31C70836}" srcOrd="0" destOrd="2" presId="urn:microsoft.com/office/officeart/2005/8/layout/list1"/>
    <dgm:cxn modelId="{A75EB345-142B-4583-A6CE-12C0AAA7B95D}" type="presOf" srcId="{A5AB50D2-7080-437F-9E9F-734B6D200D81}" destId="{AAA41AE9-5592-4371-8155-8138AED66D24}" srcOrd="0" destOrd="0" presId="urn:microsoft.com/office/officeart/2005/8/layout/list1"/>
    <dgm:cxn modelId="{7D228573-063F-43B3-A030-8C1F7EC02538}" type="presParOf" srcId="{AAA41AE9-5592-4371-8155-8138AED66D24}" destId="{B49C6A18-8DAC-49E3-B47D-1562CA7070BE}" srcOrd="0" destOrd="0" presId="urn:microsoft.com/office/officeart/2005/8/layout/list1"/>
    <dgm:cxn modelId="{8DDD2219-CC15-4CF4-B8D9-ACD18CD80DC2}" type="presParOf" srcId="{B49C6A18-8DAC-49E3-B47D-1562CA7070BE}" destId="{1979AA65-7936-41AC-BF1B-BBCEBFA2C53A}" srcOrd="0" destOrd="0" presId="urn:microsoft.com/office/officeart/2005/8/layout/list1"/>
    <dgm:cxn modelId="{3F70F4BA-5F9F-436B-ACA4-3840084F8A11}" type="presParOf" srcId="{B49C6A18-8DAC-49E3-B47D-1562CA7070BE}" destId="{C90D6800-E322-4867-B34A-BACE16395DD7}" srcOrd="1" destOrd="0" presId="urn:microsoft.com/office/officeart/2005/8/layout/list1"/>
    <dgm:cxn modelId="{3973D929-1DAF-445A-AC3F-F6BD7D7B62D2}" type="presParOf" srcId="{AAA41AE9-5592-4371-8155-8138AED66D24}" destId="{C6AB6872-CBFA-49A0-A064-BB25786CC840}" srcOrd="1" destOrd="0" presId="urn:microsoft.com/office/officeart/2005/8/layout/list1"/>
    <dgm:cxn modelId="{636CFDF7-C6E9-47CA-B6A3-36D422A8DFC3}" type="presParOf" srcId="{AAA41AE9-5592-4371-8155-8138AED66D24}" destId="{BBD33B36-ADEF-4C63-9980-535B31C70836}" srcOrd="2" destOrd="0" presId="urn:microsoft.com/office/officeart/2005/8/layout/list1"/>
    <dgm:cxn modelId="{954754CB-B616-403D-AEE3-9012B734A705}" type="presParOf" srcId="{AAA41AE9-5592-4371-8155-8138AED66D24}" destId="{8C4AF42B-8C3F-4568-90DD-1058CA3D06DD}" srcOrd="3" destOrd="0" presId="urn:microsoft.com/office/officeart/2005/8/layout/list1"/>
    <dgm:cxn modelId="{F0756F6D-BBA3-4915-B713-BE36DE7A3CB3}" type="presParOf" srcId="{AAA41AE9-5592-4371-8155-8138AED66D24}" destId="{88D136A4-7217-41A9-8A56-0217CBA78960}" srcOrd="4" destOrd="0" presId="urn:microsoft.com/office/officeart/2005/8/layout/list1"/>
    <dgm:cxn modelId="{D867E3D1-ABC2-43B5-9B81-52B8691DD3F2}" type="presParOf" srcId="{88D136A4-7217-41A9-8A56-0217CBA78960}" destId="{4E6939F5-BAB0-4943-A670-C3410C3618A2}" srcOrd="0" destOrd="0" presId="urn:microsoft.com/office/officeart/2005/8/layout/list1"/>
    <dgm:cxn modelId="{F5DECF5E-34FB-4FA3-A184-07D8E96BAA7E}" type="presParOf" srcId="{88D136A4-7217-41A9-8A56-0217CBA78960}" destId="{7E4084BD-5BC4-4868-B75D-09699AD9B18D}" srcOrd="1" destOrd="0" presId="urn:microsoft.com/office/officeart/2005/8/layout/list1"/>
    <dgm:cxn modelId="{98DA9E45-B864-4A9A-96C2-3070F2BD13C2}" type="presParOf" srcId="{AAA41AE9-5592-4371-8155-8138AED66D24}" destId="{D521D3B7-082D-4E0E-A65C-D963A4E51DD4}" srcOrd="5" destOrd="0" presId="urn:microsoft.com/office/officeart/2005/8/layout/list1"/>
    <dgm:cxn modelId="{ECDA471C-23FD-47AC-AD03-DCA78A724A1A}" type="presParOf" srcId="{AAA41AE9-5592-4371-8155-8138AED66D24}" destId="{81EE3E56-42F1-49E6-A114-0393078B016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B4C618F5-9C6E-45C5-8D2C-7F6C9E58645C}">
      <dgm:prSet phldrT="[Text]"/>
      <dgm:spPr/>
      <dgm:t>
        <a:bodyPr/>
        <a:lstStyle/>
        <a:p>
          <a:r>
            <a:rPr lang="en-US" dirty="0" smtClean="0"/>
            <a:t>Colonial Government</a:t>
          </a:r>
          <a:endParaRPr lang="en-US" dirty="0"/>
        </a:p>
      </dgm:t>
    </dgm:pt>
    <dgm:pt modelId="{784674DD-64DB-46A2-A3EF-6B4EF6EE7732}" type="parTrans" cxnId="{BC799660-A8CA-4A69-8AD3-57F0D4921D12}">
      <dgm:prSet/>
      <dgm:spPr/>
      <dgm:t>
        <a:bodyPr/>
        <a:lstStyle/>
        <a:p>
          <a:endParaRPr lang="en-US"/>
        </a:p>
      </dgm:t>
    </dgm:pt>
    <dgm:pt modelId="{6442C2D0-78CB-411C-BD11-62B98B15BA3A}" type="sibTrans" cxnId="{BC799660-A8CA-4A69-8AD3-57F0D4921D12}">
      <dgm:prSet/>
      <dgm:spPr/>
      <dgm:t>
        <a:bodyPr/>
        <a:lstStyle/>
        <a:p>
          <a:endParaRPr lang="en-US"/>
        </a:p>
      </dgm:t>
    </dgm:pt>
    <dgm:pt modelId="{2162A22F-4A4C-41CD-98D6-70DC28F7BEDA}">
      <dgm:prSet/>
      <dgm:spPr/>
      <dgm:t>
        <a:bodyPr/>
        <a:lstStyle/>
        <a:p>
          <a:endParaRPr lang="en-US" dirty="0"/>
        </a:p>
      </dgm:t>
    </dgm:pt>
    <dgm:pt modelId="{4713E602-7A8F-4404-8326-9345C3929AF6}" type="parTrans" cxnId="{EF9BFD4D-F30A-44EF-8B39-5F2BE87AD960}">
      <dgm:prSet/>
      <dgm:spPr/>
      <dgm:t>
        <a:bodyPr/>
        <a:lstStyle/>
        <a:p>
          <a:endParaRPr lang="en-US"/>
        </a:p>
      </dgm:t>
    </dgm:pt>
    <dgm:pt modelId="{FBBFB701-BFDB-4106-86E0-19F754717904}" type="sibTrans" cxnId="{EF9BFD4D-F30A-44EF-8B39-5F2BE87AD960}">
      <dgm:prSet/>
      <dgm:spPr/>
      <dgm:t>
        <a:bodyPr/>
        <a:lstStyle/>
        <a:p>
          <a:endParaRPr lang="en-US"/>
        </a:p>
      </dgm:t>
    </dgm:pt>
    <dgm:pt modelId="{2F888B05-FCA5-4100-AF02-45E351FD418F}">
      <dgm:prSet/>
      <dgm:spPr/>
      <dgm:t>
        <a:bodyPr/>
        <a:lstStyle/>
        <a:p>
          <a:r>
            <a:rPr lang="en-US" dirty="0" smtClean="0"/>
            <a:t>The government of Massachusetts was not a democracy. Rather, it was a theocracy—a state governed by its church. </a:t>
          </a:r>
          <a:endParaRPr lang="en-US" dirty="0"/>
        </a:p>
      </dgm:t>
    </dgm:pt>
    <dgm:pt modelId="{31A67C5B-A294-4AA0-A8C3-FDE84B19289E}" type="parTrans" cxnId="{EB35F210-AD42-45A5-986B-24555A8A57B9}">
      <dgm:prSet/>
      <dgm:spPr/>
      <dgm:t>
        <a:bodyPr/>
        <a:lstStyle/>
        <a:p>
          <a:endParaRPr lang="en-US"/>
        </a:p>
      </dgm:t>
    </dgm:pt>
    <dgm:pt modelId="{EE87304F-CDBE-4FD5-8F09-0F6A17434055}" type="sibTrans" cxnId="{EB35F210-AD42-45A5-986B-24555A8A57B9}">
      <dgm:prSet/>
      <dgm:spPr/>
      <dgm:t>
        <a:bodyPr/>
        <a:lstStyle/>
        <a:p>
          <a:endParaRPr lang="en-US"/>
        </a:p>
      </dgm:t>
    </dgm:pt>
    <dgm:pt modelId="{AABBE0D2-900E-4906-A7C8-C15AA2F4B1D7}">
      <dgm:prSet/>
      <dgm:spPr/>
      <dgm:t>
        <a:bodyPr/>
        <a:lstStyle/>
        <a:p>
          <a:r>
            <a:rPr lang="en-US" dirty="0" smtClean="0"/>
            <a:t>The General Court had decided, early on, that only church members could become freemen of Massachusetts. </a:t>
          </a:r>
          <a:endParaRPr lang="en-US" dirty="0"/>
        </a:p>
      </dgm:t>
    </dgm:pt>
    <dgm:pt modelId="{88A3B270-DBF3-4371-BCD5-CD500BFF7536}" type="parTrans" cxnId="{A190C686-E361-49D7-B396-EBA09DCBD9C4}">
      <dgm:prSet/>
      <dgm:spPr/>
      <dgm:t>
        <a:bodyPr/>
        <a:lstStyle/>
        <a:p>
          <a:endParaRPr lang="en-US"/>
        </a:p>
      </dgm:t>
    </dgm:pt>
    <dgm:pt modelId="{AF5C9095-6DE8-46FF-A4CB-DFAEAE904E6B}" type="sibTrans" cxnId="{A190C686-E361-49D7-B396-EBA09DCBD9C4}">
      <dgm:prSet/>
      <dgm:spPr/>
      <dgm:t>
        <a:bodyPr/>
        <a:lstStyle/>
        <a:p>
          <a:endParaRPr lang="en-US"/>
        </a:p>
      </dgm:t>
    </dgm:pt>
    <dgm:pt modelId="{45BF9D64-447C-4203-B35F-2809B9A88B72}">
      <dgm:prSet/>
      <dgm:spPr/>
      <dgm:t>
        <a:bodyPr/>
        <a:lstStyle/>
        <a:p>
          <a:r>
            <a:rPr lang="en-US" dirty="0" smtClean="0"/>
            <a:t>The ministers held great power and influence over all church members. </a:t>
          </a:r>
          <a:endParaRPr lang="en-US" dirty="0"/>
        </a:p>
      </dgm:t>
    </dgm:pt>
    <dgm:pt modelId="{F4A910D4-10D7-43F0-8304-B9D4C1E597BF}" type="parTrans" cxnId="{CC17AE2F-9CF8-4E57-98F0-D68C53AEA476}">
      <dgm:prSet/>
      <dgm:spPr/>
      <dgm:t>
        <a:bodyPr/>
        <a:lstStyle/>
        <a:p>
          <a:endParaRPr lang="en-US"/>
        </a:p>
      </dgm:t>
    </dgm:pt>
    <dgm:pt modelId="{BE6ACF47-554E-4531-B60A-F88EB5E88E11}" type="sibTrans" cxnId="{CC17AE2F-9CF8-4E57-98F0-D68C53AEA476}">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B49C6A18-8DAC-49E3-B47D-1562CA7070BE}" type="pres">
      <dgm:prSet presAssocID="{B4C618F5-9C6E-45C5-8D2C-7F6C9E58645C}" presName="parentLin" presStyleCnt="0"/>
      <dgm:spPr/>
    </dgm:pt>
    <dgm:pt modelId="{1979AA65-7936-41AC-BF1B-BBCEBFA2C53A}" type="pres">
      <dgm:prSet presAssocID="{B4C618F5-9C6E-45C5-8D2C-7F6C9E58645C}" presName="parentLeftMargin" presStyleLbl="node1" presStyleIdx="0" presStyleCnt="1"/>
      <dgm:spPr/>
      <dgm:t>
        <a:bodyPr/>
        <a:lstStyle/>
        <a:p>
          <a:endParaRPr lang="en-US"/>
        </a:p>
      </dgm:t>
    </dgm:pt>
    <dgm:pt modelId="{C90D6800-E322-4867-B34A-BACE16395DD7}" type="pres">
      <dgm:prSet presAssocID="{B4C618F5-9C6E-45C5-8D2C-7F6C9E58645C}" presName="parentText" presStyleLbl="node1" presStyleIdx="0" presStyleCnt="1">
        <dgm:presLayoutVars>
          <dgm:chMax val="0"/>
          <dgm:bulletEnabled val="1"/>
        </dgm:presLayoutVars>
      </dgm:prSet>
      <dgm:spPr/>
      <dgm:t>
        <a:bodyPr/>
        <a:lstStyle/>
        <a:p>
          <a:endParaRPr lang="en-US"/>
        </a:p>
      </dgm:t>
    </dgm:pt>
    <dgm:pt modelId="{C6AB6872-CBFA-49A0-A064-BB25786CC840}" type="pres">
      <dgm:prSet presAssocID="{B4C618F5-9C6E-45C5-8D2C-7F6C9E58645C}" presName="negativeSpace" presStyleCnt="0"/>
      <dgm:spPr/>
    </dgm:pt>
    <dgm:pt modelId="{BBD33B36-ADEF-4C63-9980-535B31C70836}" type="pres">
      <dgm:prSet presAssocID="{B4C618F5-9C6E-45C5-8D2C-7F6C9E58645C}" presName="childText" presStyleLbl="conFgAcc1" presStyleIdx="0" presStyleCnt="1" custScaleY="55519">
        <dgm:presLayoutVars>
          <dgm:bulletEnabled val="1"/>
        </dgm:presLayoutVars>
      </dgm:prSet>
      <dgm:spPr/>
      <dgm:t>
        <a:bodyPr/>
        <a:lstStyle/>
        <a:p>
          <a:endParaRPr lang="en-US"/>
        </a:p>
      </dgm:t>
    </dgm:pt>
  </dgm:ptLst>
  <dgm:cxnLst>
    <dgm:cxn modelId="{B6DD0A77-D9B9-40F9-85A2-62911A18A87C}" type="presOf" srcId="{45BF9D64-447C-4203-B35F-2809B9A88B72}" destId="{BBD33B36-ADEF-4C63-9980-535B31C70836}" srcOrd="0" destOrd="3" presId="urn:microsoft.com/office/officeart/2005/8/layout/list1"/>
    <dgm:cxn modelId="{CC17AE2F-9CF8-4E57-98F0-D68C53AEA476}" srcId="{B4C618F5-9C6E-45C5-8D2C-7F6C9E58645C}" destId="{45BF9D64-447C-4203-B35F-2809B9A88B72}" srcOrd="3" destOrd="0" parTransId="{F4A910D4-10D7-43F0-8304-B9D4C1E597BF}" sibTransId="{BE6ACF47-554E-4531-B60A-F88EB5E88E11}"/>
    <dgm:cxn modelId="{EB35F210-AD42-45A5-986B-24555A8A57B9}" srcId="{B4C618F5-9C6E-45C5-8D2C-7F6C9E58645C}" destId="{2F888B05-FCA5-4100-AF02-45E351FD418F}" srcOrd="1" destOrd="0" parTransId="{31A67C5B-A294-4AA0-A8C3-FDE84B19289E}" sibTransId="{EE87304F-CDBE-4FD5-8F09-0F6A17434055}"/>
    <dgm:cxn modelId="{4FC67126-5B1C-4E5C-AA86-3648FE8AB8D4}" type="presOf" srcId="{B4C618F5-9C6E-45C5-8D2C-7F6C9E58645C}" destId="{1979AA65-7936-41AC-BF1B-BBCEBFA2C53A}" srcOrd="0" destOrd="0" presId="urn:microsoft.com/office/officeart/2005/8/layout/list1"/>
    <dgm:cxn modelId="{A190C686-E361-49D7-B396-EBA09DCBD9C4}" srcId="{B4C618F5-9C6E-45C5-8D2C-7F6C9E58645C}" destId="{AABBE0D2-900E-4906-A7C8-C15AA2F4B1D7}" srcOrd="2" destOrd="0" parTransId="{88A3B270-DBF3-4371-BCD5-CD500BFF7536}" sibTransId="{AF5C9095-6DE8-46FF-A4CB-DFAEAE904E6B}"/>
    <dgm:cxn modelId="{BC799660-A8CA-4A69-8AD3-57F0D4921D12}" srcId="{A5AB50D2-7080-437F-9E9F-734B6D200D81}" destId="{B4C618F5-9C6E-45C5-8D2C-7F6C9E58645C}" srcOrd="0" destOrd="0" parTransId="{784674DD-64DB-46A2-A3EF-6B4EF6EE7732}" sibTransId="{6442C2D0-78CB-411C-BD11-62B98B15BA3A}"/>
    <dgm:cxn modelId="{7021A078-20A4-48B3-8799-799206C43C96}" type="presOf" srcId="{A5AB50D2-7080-437F-9E9F-734B6D200D81}" destId="{AAA41AE9-5592-4371-8155-8138AED66D24}" srcOrd="0" destOrd="0" presId="urn:microsoft.com/office/officeart/2005/8/layout/list1"/>
    <dgm:cxn modelId="{DF04BA91-13F3-4A83-966A-3A4FCAB39579}" type="presOf" srcId="{2F888B05-FCA5-4100-AF02-45E351FD418F}" destId="{BBD33B36-ADEF-4C63-9980-535B31C70836}" srcOrd="0" destOrd="1" presId="urn:microsoft.com/office/officeart/2005/8/layout/list1"/>
    <dgm:cxn modelId="{72D8F42E-36BD-4EB6-9244-7BA8E6395DCF}" type="presOf" srcId="{B4C618F5-9C6E-45C5-8D2C-7F6C9E58645C}" destId="{C90D6800-E322-4867-B34A-BACE16395DD7}" srcOrd="1" destOrd="0" presId="urn:microsoft.com/office/officeart/2005/8/layout/list1"/>
    <dgm:cxn modelId="{D84DBD15-CD52-485B-BAF0-C18CD63CD603}" type="presOf" srcId="{AABBE0D2-900E-4906-A7C8-C15AA2F4B1D7}" destId="{BBD33B36-ADEF-4C63-9980-535B31C70836}" srcOrd="0" destOrd="2" presId="urn:microsoft.com/office/officeart/2005/8/layout/list1"/>
    <dgm:cxn modelId="{104F24DB-545D-4C85-AD7B-DACFAC59C459}" type="presOf" srcId="{2162A22F-4A4C-41CD-98D6-70DC28F7BEDA}" destId="{BBD33B36-ADEF-4C63-9980-535B31C70836}" srcOrd="0" destOrd="0" presId="urn:microsoft.com/office/officeart/2005/8/layout/list1"/>
    <dgm:cxn modelId="{EF9BFD4D-F30A-44EF-8B39-5F2BE87AD960}" srcId="{B4C618F5-9C6E-45C5-8D2C-7F6C9E58645C}" destId="{2162A22F-4A4C-41CD-98D6-70DC28F7BEDA}" srcOrd="0" destOrd="0" parTransId="{4713E602-7A8F-4404-8326-9345C3929AF6}" sibTransId="{FBBFB701-BFDB-4106-86E0-19F754717904}"/>
    <dgm:cxn modelId="{D0C10A3E-17BF-48D0-A04C-EE83C62BCB0E}" type="presParOf" srcId="{AAA41AE9-5592-4371-8155-8138AED66D24}" destId="{B49C6A18-8DAC-49E3-B47D-1562CA7070BE}" srcOrd="0" destOrd="0" presId="urn:microsoft.com/office/officeart/2005/8/layout/list1"/>
    <dgm:cxn modelId="{5D5CBAFF-E235-4291-82E8-5014BCCAAE6D}" type="presParOf" srcId="{B49C6A18-8DAC-49E3-B47D-1562CA7070BE}" destId="{1979AA65-7936-41AC-BF1B-BBCEBFA2C53A}" srcOrd="0" destOrd="0" presId="urn:microsoft.com/office/officeart/2005/8/layout/list1"/>
    <dgm:cxn modelId="{092A0C3A-243C-4F4D-8E97-AB6E605A73D8}" type="presParOf" srcId="{B49C6A18-8DAC-49E3-B47D-1562CA7070BE}" destId="{C90D6800-E322-4867-B34A-BACE16395DD7}" srcOrd="1" destOrd="0" presId="urn:microsoft.com/office/officeart/2005/8/layout/list1"/>
    <dgm:cxn modelId="{7AF3AFFB-23F7-4A9D-85F8-8995D58A7C68}" type="presParOf" srcId="{AAA41AE9-5592-4371-8155-8138AED66D24}" destId="{C6AB6872-CBFA-49A0-A064-BB25786CC840}" srcOrd="1" destOrd="0" presId="urn:microsoft.com/office/officeart/2005/8/layout/list1"/>
    <dgm:cxn modelId="{25D074DA-72FD-4D85-92B2-AE7D6CBBFDC9}" type="presParOf" srcId="{AAA41AE9-5592-4371-8155-8138AED66D24}" destId="{BBD33B36-ADEF-4C63-9980-535B31C7083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Mistress </a:t>
          </a:r>
          <a:r>
            <a:rPr lang="en-US" b="1" i="0" dirty="0" err="1" smtClean="0"/>
            <a:t>Hibbins</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042888CF-30B3-4462-ABA4-28C18EA5785A}">
      <dgm:prSet/>
      <dgm:spPr/>
      <dgm:t>
        <a:bodyPr/>
        <a:lstStyle/>
        <a:p>
          <a:r>
            <a:rPr lang="en-US" b="1" i="0" dirty="0" smtClean="0"/>
            <a:t>Mistress </a:t>
          </a:r>
          <a:r>
            <a:rPr lang="en-US" b="1" i="0" dirty="0" err="1" smtClean="0"/>
            <a:t>Hibbins</a:t>
          </a:r>
          <a:r>
            <a:rPr lang="en-US" b="0" i="0" dirty="0" smtClean="0"/>
            <a:t> -  Mistress </a:t>
          </a:r>
          <a:r>
            <a:rPr lang="en-US" b="0" i="0" dirty="0" err="1" smtClean="0"/>
            <a:t>Hibbins</a:t>
          </a:r>
          <a:r>
            <a:rPr lang="en-US" b="0" i="0" dirty="0" smtClean="0"/>
            <a:t> is a widow who lives with    her brother, Governor Bellingham, in a   luxurious mansion. </a:t>
          </a:r>
          <a:endParaRPr lang="en-US" dirty="0"/>
        </a:p>
      </dgm:t>
    </dgm:pt>
    <dgm:pt modelId="{3F7B0AA5-5510-4DF0-8C5D-332632BB9086}" type="parTrans" cxnId="{25386615-C06E-40B7-A396-50FF91054211}">
      <dgm:prSet/>
      <dgm:spPr/>
      <dgm:t>
        <a:bodyPr/>
        <a:lstStyle/>
        <a:p>
          <a:endParaRPr lang="en-US"/>
        </a:p>
      </dgm:t>
    </dgm:pt>
    <dgm:pt modelId="{0BDEEA9F-D29A-4AF2-85F2-24B26024DF3A}" type="sibTrans" cxnId="{25386615-C06E-40B7-A396-50FF91054211}">
      <dgm:prSet/>
      <dgm:spPr/>
      <dgm:t>
        <a:bodyPr/>
        <a:lstStyle/>
        <a:p>
          <a:endParaRPr lang="en-US"/>
        </a:p>
      </dgm:t>
    </dgm:pt>
    <dgm:pt modelId="{0767254D-ED32-44B1-9963-E77AB840C39B}">
      <dgm:prSet/>
      <dgm:spPr/>
      <dgm:t>
        <a:bodyPr/>
        <a:lstStyle/>
        <a:p>
          <a:r>
            <a:rPr lang="en-US" b="0" i="0" dirty="0" smtClean="0"/>
            <a:t>She is commonly known to     be a witch who ventures     into the forest at night to    ride with the “Black Man.”</a:t>
          </a:r>
          <a:endParaRPr lang="en-US" dirty="0"/>
        </a:p>
      </dgm:t>
    </dgm:pt>
    <dgm:pt modelId="{8D78903E-2BD3-4BBD-B0FD-D7F5AE390F50}" type="parTrans" cxnId="{2E77423E-2049-4E23-8584-4B6D9DAC0F70}">
      <dgm:prSet/>
      <dgm:spPr/>
      <dgm:t>
        <a:bodyPr/>
        <a:lstStyle/>
        <a:p>
          <a:endParaRPr lang="en-US"/>
        </a:p>
      </dgm:t>
    </dgm:pt>
    <dgm:pt modelId="{84EE6D83-96C7-4BEA-A639-FDB18961EB10}" type="sibTrans" cxnId="{2E77423E-2049-4E23-8584-4B6D9DAC0F70}">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dgm:presLayoutVars>
          <dgm:bulletEnabled val="1"/>
        </dgm:presLayoutVars>
      </dgm:prSet>
      <dgm:spPr/>
      <dgm:t>
        <a:bodyPr/>
        <a:lstStyle/>
        <a:p>
          <a:endParaRPr lang="en-US"/>
        </a:p>
      </dgm:t>
    </dgm:pt>
  </dgm:ptLst>
  <dgm:cxnLst>
    <dgm:cxn modelId="{9358128E-09E6-4F57-A488-DC72390E7B22}" type="presOf" srcId="{0767254D-ED32-44B1-9963-E77AB840C39B}" destId="{5E4E58D6-4867-4D89-A397-370C5A7E7AD2}" srcOrd="0" destOrd="1" presId="urn:microsoft.com/office/officeart/2005/8/layout/list1"/>
    <dgm:cxn modelId="{2E77423E-2049-4E23-8584-4B6D9DAC0F70}" srcId="{4A447CC3-1383-4C59-BAD4-E2C85EB6713A}" destId="{0767254D-ED32-44B1-9963-E77AB840C39B}" srcOrd="1" destOrd="0" parTransId="{8D78903E-2BD3-4BBD-B0FD-D7F5AE390F50}" sibTransId="{84EE6D83-96C7-4BEA-A639-FDB18961EB10}"/>
    <dgm:cxn modelId="{65E728F8-17D8-4979-9036-8B458BCD74E7}" type="presOf" srcId="{4A447CC3-1383-4C59-BAD4-E2C85EB6713A}" destId="{5BCE9351-BD1A-46BE-A1E0-5731EF745DD5}" srcOrd="0"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FB6DEE2B-B515-417D-A2F4-BC766E139C28}" type="presOf" srcId="{A5AB50D2-7080-437F-9E9F-734B6D200D81}" destId="{AAA41AE9-5592-4371-8155-8138AED66D24}" srcOrd="0" destOrd="0" presId="urn:microsoft.com/office/officeart/2005/8/layout/list1"/>
    <dgm:cxn modelId="{4F3E848A-E8F8-46B3-8DC4-BCA83DD3CA45}" type="presOf" srcId="{4A447CC3-1383-4C59-BAD4-E2C85EB6713A}" destId="{D933CEBD-B31A-4BB7-BDBC-C2BC2DA2C3FF}" srcOrd="1" destOrd="0" presId="urn:microsoft.com/office/officeart/2005/8/layout/list1"/>
    <dgm:cxn modelId="{25386615-C06E-40B7-A396-50FF91054211}" srcId="{4A447CC3-1383-4C59-BAD4-E2C85EB6713A}" destId="{042888CF-30B3-4462-ABA4-28C18EA5785A}" srcOrd="0" destOrd="0" parTransId="{3F7B0AA5-5510-4DF0-8C5D-332632BB9086}" sibTransId="{0BDEEA9F-D29A-4AF2-85F2-24B26024DF3A}"/>
    <dgm:cxn modelId="{5A420967-AE3C-4723-AF74-62F44AB934D2}" type="presOf" srcId="{042888CF-30B3-4462-ABA4-28C18EA5785A}" destId="{5E4E58D6-4867-4D89-A397-370C5A7E7AD2}" srcOrd="0" destOrd="0" presId="urn:microsoft.com/office/officeart/2005/8/layout/list1"/>
    <dgm:cxn modelId="{E3C3321C-6306-4335-9420-979F363E7112}" type="presParOf" srcId="{AAA41AE9-5592-4371-8155-8138AED66D24}" destId="{54F798A6-388B-4A77-A2F8-381E64706799}" srcOrd="0" destOrd="0" presId="urn:microsoft.com/office/officeart/2005/8/layout/list1"/>
    <dgm:cxn modelId="{4AEF12B3-8F2E-49F8-A65E-77A388712EC1}" type="presParOf" srcId="{54F798A6-388B-4A77-A2F8-381E64706799}" destId="{5BCE9351-BD1A-46BE-A1E0-5731EF745DD5}" srcOrd="0" destOrd="0" presId="urn:microsoft.com/office/officeart/2005/8/layout/list1"/>
    <dgm:cxn modelId="{67DC34FE-CB10-476B-8DC1-B0D7AD5F9D87}" type="presParOf" srcId="{54F798A6-388B-4A77-A2F8-381E64706799}" destId="{D933CEBD-B31A-4BB7-BDBC-C2BC2DA2C3FF}" srcOrd="1" destOrd="0" presId="urn:microsoft.com/office/officeart/2005/8/layout/list1"/>
    <dgm:cxn modelId="{A8896DC0-6F51-444E-8212-76AC96DF67F7}" type="presParOf" srcId="{AAA41AE9-5592-4371-8155-8138AED66D24}" destId="{F76F6CDD-2AB4-477D-9833-1AEEC34E0A7D}" srcOrd="1" destOrd="0" presId="urn:microsoft.com/office/officeart/2005/8/layout/list1"/>
    <dgm:cxn modelId="{C7320A38-77B6-4638-AE55-E512DA04B569}"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Rev. Mr. John Wilson</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D2F1061F-F237-471D-A2B3-5C11A0245D2D}">
      <dgm:prSet/>
      <dgm:spPr/>
      <dgm:t>
        <a:bodyPr/>
        <a:lstStyle/>
        <a:p>
          <a:r>
            <a:rPr lang="en-US" b="1" i="0" dirty="0" smtClean="0"/>
            <a:t>Reverend Mr. John Wilson</a:t>
          </a:r>
          <a:r>
            <a:rPr lang="en-US" b="0" i="0" dirty="0" smtClean="0"/>
            <a:t> -  Boston’s elder clergyman, Reverend Wilson is scholarly yet grandfatherly. </a:t>
          </a:r>
          <a:endParaRPr lang="en-US" dirty="0"/>
        </a:p>
      </dgm:t>
    </dgm:pt>
    <dgm:pt modelId="{BD3E3FF8-3590-4B07-97EB-BCA973EF7BF6}" type="parTrans" cxnId="{76894DF3-D090-4A41-A06F-6A4FA03C1B5A}">
      <dgm:prSet/>
      <dgm:spPr/>
      <dgm:t>
        <a:bodyPr/>
        <a:lstStyle/>
        <a:p>
          <a:endParaRPr lang="en-US"/>
        </a:p>
      </dgm:t>
    </dgm:pt>
    <dgm:pt modelId="{3F09CAFE-DC0D-4749-B43C-602E8BE3FFED}" type="sibTrans" cxnId="{76894DF3-D090-4A41-A06F-6A4FA03C1B5A}">
      <dgm:prSet/>
      <dgm:spPr/>
      <dgm:t>
        <a:bodyPr/>
        <a:lstStyle/>
        <a:p>
          <a:endParaRPr lang="en-US"/>
        </a:p>
      </dgm:t>
    </dgm:pt>
    <dgm:pt modelId="{AE3585EF-943A-46CD-A362-5D408D6F89CD}">
      <dgm:prSet/>
      <dgm:spPr/>
      <dgm:t>
        <a:bodyPr/>
        <a:lstStyle/>
        <a:p>
          <a:r>
            <a:rPr lang="en-US" b="0" i="0" dirty="0" smtClean="0"/>
            <a:t>He is a stereotypical Puritan father figure to Rev. </a:t>
          </a:r>
          <a:r>
            <a:rPr lang="en-US" b="0" i="0" dirty="0" err="1" smtClean="0"/>
            <a:t>Dimsdale</a:t>
          </a:r>
          <a:r>
            <a:rPr lang="en-US" b="0" i="0" dirty="0" smtClean="0"/>
            <a:t>. </a:t>
          </a:r>
          <a:endParaRPr lang="en-US" dirty="0"/>
        </a:p>
      </dgm:t>
    </dgm:pt>
    <dgm:pt modelId="{16E4620D-C95A-47C7-89BB-ED1738B88DCF}" type="parTrans" cxnId="{447082EC-1D3E-44FF-AA04-083FEAE287B7}">
      <dgm:prSet/>
      <dgm:spPr/>
      <dgm:t>
        <a:bodyPr/>
        <a:lstStyle/>
        <a:p>
          <a:endParaRPr lang="en-US"/>
        </a:p>
      </dgm:t>
    </dgm:pt>
    <dgm:pt modelId="{503DB67E-7C23-4AEE-BC35-36F9625B412C}" type="sibTrans" cxnId="{447082EC-1D3E-44FF-AA04-083FEAE287B7}">
      <dgm:prSet/>
      <dgm:spPr/>
      <dgm:t>
        <a:bodyPr/>
        <a:lstStyle/>
        <a:p>
          <a:endParaRPr lang="en-US"/>
        </a:p>
      </dgm:t>
    </dgm:pt>
    <dgm:pt modelId="{DA708F17-0A59-4564-AA2C-01B892381151}">
      <dgm:prSet/>
      <dgm:spPr/>
      <dgm:t>
        <a:bodyPr/>
        <a:lstStyle/>
        <a:p>
          <a:r>
            <a:rPr lang="en-US" b="0" i="0" dirty="0" smtClean="0"/>
            <a:t>Like Governor Bellingham, Wilson follows the community’s rules strictly but can be swayed by </a:t>
          </a:r>
          <a:r>
            <a:rPr lang="en-US" b="0" i="0" dirty="0" err="1" smtClean="0"/>
            <a:t>Dimmesdale’s</a:t>
          </a:r>
          <a:r>
            <a:rPr lang="en-US" b="0" i="0" dirty="0" smtClean="0"/>
            <a:t> eloquence. </a:t>
          </a:r>
          <a:endParaRPr lang="en-US" dirty="0"/>
        </a:p>
      </dgm:t>
    </dgm:pt>
    <dgm:pt modelId="{F9DD464E-D5BA-445B-8C3E-8A36E1472A4B}" type="parTrans" cxnId="{9EC2D93F-2E02-4B0D-8987-77A2E60A6154}">
      <dgm:prSet/>
      <dgm:spPr/>
      <dgm:t>
        <a:bodyPr/>
        <a:lstStyle/>
        <a:p>
          <a:endParaRPr lang="en-US"/>
        </a:p>
      </dgm:t>
    </dgm:pt>
    <dgm:pt modelId="{2BA79B22-54F1-4F8F-81D3-897B71C56207}" type="sibTrans" cxnId="{9EC2D93F-2E02-4B0D-8987-77A2E60A6154}">
      <dgm:prSet/>
      <dgm:spPr/>
      <dgm:t>
        <a:bodyPr/>
        <a:lstStyle/>
        <a:p>
          <a:endParaRPr lang="en-US"/>
        </a:p>
      </dgm:t>
    </dgm:pt>
    <dgm:pt modelId="{EB7F132F-098F-4732-9B7A-1C3BD8B41882}">
      <dgm:prSet/>
      <dgm:spPr/>
      <dgm:t>
        <a:bodyPr/>
        <a:lstStyle/>
        <a:p>
          <a:r>
            <a:rPr lang="en-US" b="0" i="0" dirty="0" smtClean="0"/>
            <a:t>Unlike </a:t>
          </a:r>
          <a:r>
            <a:rPr lang="en-US" b="0" i="0" dirty="0" err="1" smtClean="0"/>
            <a:t>Dimmesdale</a:t>
          </a:r>
          <a:r>
            <a:rPr lang="en-US" b="0" i="0" dirty="0" smtClean="0"/>
            <a:t>, Wilson preaches hellfire and damnation and advocates harsh punishment of sinners.</a:t>
          </a:r>
          <a:endParaRPr lang="en-US" dirty="0"/>
        </a:p>
      </dgm:t>
    </dgm:pt>
    <dgm:pt modelId="{0A30DA9D-D747-4BC1-B8F0-89A41807611D}" type="parTrans" cxnId="{62F59D54-E671-4E2B-AABF-23AD008CA489}">
      <dgm:prSet/>
      <dgm:spPr/>
      <dgm:t>
        <a:bodyPr/>
        <a:lstStyle/>
        <a:p>
          <a:endParaRPr lang="en-US"/>
        </a:p>
      </dgm:t>
    </dgm:pt>
    <dgm:pt modelId="{08642C06-172F-4C8F-8461-174E2FC81ABA}" type="sibTrans" cxnId="{62F59D54-E671-4E2B-AABF-23AD008CA489}">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LinFactNeighborX="-2941" custLinFactNeighborY="63482">
        <dgm:presLayoutVars>
          <dgm:bulletEnabled val="1"/>
        </dgm:presLayoutVars>
      </dgm:prSet>
      <dgm:spPr/>
      <dgm:t>
        <a:bodyPr/>
        <a:lstStyle/>
        <a:p>
          <a:endParaRPr lang="en-US"/>
        </a:p>
      </dgm:t>
    </dgm:pt>
  </dgm:ptLst>
  <dgm:cxnLst>
    <dgm:cxn modelId="{75F8514C-94CB-4F90-9F6C-F2327844D134}" type="presOf" srcId="{EB7F132F-098F-4732-9B7A-1C3BD8B41882}" destId="{5E4E58D6-4867-4D89-A397-370C5A7E7AD2}" srcOrd="0" destOrd="3" presId="urn:microsoft.com/office/officeart/2005/8/layout/list1"/>
    <dgm:cxn modelId="{447082EC-1D3E-44FF-AA04-083FEAE287B7}" srcId="{4A447CC3-1383-4C59-BAD4-E2C85EB6713A}" destId="{AE3585EF-943A-46CD-A362-5D408D6F89CD}" srcOrd="1" destOrd="0" parTransId="{16E4620D-C95A-47C7-89BB-ED1738B88DCF}" sibTransId="{503DB67E-7C23-4AEE-BC35-36F9625B412C}"/>
    <dgm:cxn modelId="{A77783ED-54C5-49B3-8BE6-4294890B1EE8}" type="presOf" srcId="{A5AB50D2-7080-437F-9E9F-734B6D200D81}" destId="{AAA41AE9-5592-4371-8155-8138AED66D24}" srcOrd="0" destOrd="0" presId="urn:microsoft.com/office/officeart/2005/8/layout/list1"/>
    <dgm:cxn modelId="{3B46AF69-9410-4732-90E6-D1E550DFA765}" type="presOf" srcId="{4A447CC3-1383-4C59-BAD4-E2C85EB6713A}" destId="{5BCE9351-BD1A-46BE-A1E0-5731EF745DD5}" srcOrd="0"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8F1482AF-047B-494F-A223-A24742DC9286}" type="presOf" srcId="{DA708F17-0A59-4564-AA2C-01B892381151}" destId="{5E4E58D6-4867-4D89-A397-370C5A7E7AD2}" srcOrd="0" destOrd="2" presId="urn:microsoft.com/office/officeart/2005/8/layout/list1"/>
    <dgm:cxn modelId="{69CC7D8C-92A9-4482-AC0B-C12E9F36A172}" type="presOf" srcId="{D2F1061F-F237-471D-A2B3-5C11A0245D2D}" destId="{5E4E58D6-4867-4D89-A397-370C5A7E7AD2}" srcOrd="0" destOrd="0" presId="urn:microsoft.com/office/officeart/2005/8/layout/list1"/>
    <dgm:cxn modelId="{76894DF3-D090-4A41-A06F-6A4FA03C1B5A}" srcId="{4A447CC3-1383-4C59-BAD4-E2C85EB6713A}" destId="{D2F1061F-F237-471D-A2B3-5C11A0245D2D}" srcOrd="0" destOrd="0" parTransId="{BD3E3FF8-3590-4B07-97EB-BCA973EF7BF6}" sibTransId="{3F09CAFE-DC0D-4749-B43C-602E8BE3FFED}"/>
    <dgm:cxn modelId="{62F59D54-E671-4E2B-AABF-23AD008CA489}" srcId="{4A447CC3-1383-4C59-BAD4-E2C85EB6713A}" destId="{EB7F132F-098F-4732-9B7A-1C3BD8B41882}" srcOrd="3" destOrd="0" parTransId="{0A30DA9D-D747-4BC1-B8F0-89A41807611D}" sibTransId="{08642C06-172F-4C8F-8461-174E2FC81ABA}"/>
    <dgm:cxn modelId="{4A020431-1247-47E4-9177-6F384820AF2E}" type="presOf" srcId="{AE3585EF-943A-46CD-A362-5D408D6F89CD}" destId="{5E4E58D6-4867-4D89-A397-370C5A7E7AD2}" srcOrd="0" destOrd="1" presId="urn:microsoft.com/office/officeart/2005/8/layout/list1"/>
    <dgm:cxn modelId="{4FAB49BB-4023-475F-AB54-368F7FF595CB}" type="presOf" srcId="{4A447CC3-1383-4C59-BAD4-E2C85EB6713A}" destId="{D933CEBD-B31A-4BB7-BDBC-C2BC2DA2C3FF}" srcOrd="1" destOrd="0" presId="urn:microsoft.com/office/officeart/2005/8/layout/list1"/>
    <dgm:cxn modelId="{9EC2D93F-2E02-4B0D-8987-77A2E60A6154}" srcId="{4A447CC3-1383-4C59-BAD4-E2C85EB6713A}" destId="{DA708F17-0A59-4564-AA2C-01B892381151}" srcOrd="2" destOrd="0" parTransId="{F9DD464E-D5BA-445B-8C3E-8A36E1472A4B}" sibTransId="{2BA79B22-54F1-4F8F-81D3-897B71C56207}"/>
    <dgm:cxn modelId="{027DF07B-65F8-40C7-831C-DDE461FDC77D}" type="presParOf" srcId="{AAA41AE9-5592-4371-8155-8138AED66D24}" destId="{54F798A6-388B-4A77-A2F8-381E64706799}" srcOrd="0" destOrd="0" presId="urn:microsoft.com/office/officeart/2005/8/layout/list1"/>
    <dgm:cxn modelId="{9EF6E45B-5653-423A-B9FF-C9EDC739A90A}" type="presParOf" srcId="{54F798A6-388B-4A77-A2F8-381E64706799}" destId="{5BCE9351-BD1A-46BE-A1E0-5731EF745DD5}" srcOrd="0" destOrd="0" presId="urn:microsoft.com/office/officeart/2005/8/layout/list1"/>
    <dgm:cxn modelId="{A63FE171-D15F-4915-9C9D-138FB74C4FD6}" type="presParOf" srcId="{54F798A6-388B-4A77-A2F8-381E64706799}" destId="{D933CEBD-B31A-4BB7-BDBC-C2BC2DA2C3FF}" srcOrd="1" destOrd="0" presId="urn:microsoft.com/office/officeart/2005/8/layout/list1"/>
    <dgm:cxn modelId="{F986863F-2B3B-4867-A3F1-75874F88026D}" type="presParOf" srcId="{AAA41AE9-5592-4371-8155-8138AED66D24}" destId="{F76F6CDD-2AB4-477D-9833-1AEEC34E0A7D}" srcOrd="1" destOrd="0" presId="urn:microsoft.com/office/officeart/2005/8/layout/list1"/>
    <dgm:cxn modelId="{5BA17317-A5D1-4E33-91B4-5E5EB2701964}"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Narrator</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C8DC232C-95CE-4B4D-AAD6-454F979974DF}">
      <dgm:prSet/>
      <dgm:spPr/>
      <dgm:t>
        <a:bodyPr/>
        <a:lstStyle/>
        <a:p>
          <a:r>
            <a:rPr lang="en-US" b="1" i="0" dirty="0" smtClean="0"/>
            <a:t>Narrator</a:t>
          </a:r>
          <a:r>
            <a:rPr lang="en-US" b="0" i="0" dirty="0" smtClean="0"/>
            <a:t> -  The unnamed narrator works as the surveyor of the Salem Custom-House some two hundred years after the novel’s events take place. </a:t>
          </a:r>
          <a:endParaRPr lang="en-US" dirty="0"/>
        </a:p>
      </dgm:t>
    </dgm:pt>
    <dgm:pt modelId="{F420160C-DDF4-4150-ACF3-012E2D5BABDB}" type="parTrans" cxnId="{62C4E1E9-8868-4755-95EF-0F783CCF54A0}">
      <dgm:prSet/>
      <dgm:spPr/>
      <dgm:t>
        <a:bodyPr/>
        <a:lstStyle/>
        <a:p>
          <a:endParaRPr lang="en-US"/>
        </a:p>
      </dgm:t>
    </dgm:pt>
    <dgm:pt modelId="{08FE49FB-8B81-4FA1-9237-4F75208D3284}" type="sibTrans" cxnId="{62C4E1E9-8868-4755-95EF-0F783CCF54A0}">
      <dgm:prSet/>
      <dgm:spPr/>
      <dgm:t>
        <a:bodyPr/>
        <a:lstStyle/>
        <a:p>
          <a:endParaRPr lang="en-US"/>
        </a:p>
      </dgm:t>
    </dgm:pt>
    <dgm:pt modelId="{57F66C06-8968-46DD-ABDD-F8E124B5DE51}">
      <dgm:prSet/>
      <dgm:spPr/>
      <dgm:t>
        <a:bodyPr/>
        <a:lstStyle/>
        <a:p>
          <a:r>
            <a:rPr lang="en-US" b="0" i="0" dirty="0" smtClean="0"/>
            <a:t>He discovers an old manuscript in the building’s attic that tells the story of Hester Prynne.</a:t>
          </a:r>
          <a:endParaRPr lang="en-US" dirty="0"/>
        </a:p>
      </dgm:t>
    </dgm:pt>
    <dgm:pt modelId="{2FD1F1DB-BD2E-497F-A6A7-1F84FD515249}" type="parTrans" cxnId="{4F64AF77-DFA4-4EB5-9531-A1A29414BF89}">
      <dgm:prSet/>
      <dgm:spPr/>
      <dgm:t>
        <a:bodyPr/>
        <a:lstStyle/>
        <a:p>
          <a:endParaRPr lang="en-US"/>
        </a:p>
      </dgm:t>
    </dgm:pt>
    <dgm:pt modelId="{5BE54CD5-5F04-4EC9-A851-15547D683987}" type="sibTrans" cxnId="{4F64AF77-DFA4-4EB5-9531-A1A29414BF89}">
      <dgm:prSet/>
      <dgm:spPr/>
      <dgm:t>
        <a:bodyPr/>
        <a:lstStyle/>
        <a:p>
          <a:endParaRPr lang="en-US"/>
        </a:p>
      </dgm:t>
    </dgm:pt>
    <dgm:pt modelId="{C2455DD6-6B02-4B53-9EA4-F5D01FE34083}">
      <dgm:prSet/>
      <dgm:spPr/>
      <dgm:t>
        <a:bodyPr/>
        <a:lstStyle/>
        <a:p>
          <a:r>
            <a:rPr lang="en-US" b="0" i="0" dirty="0" smtClean="0"/>
            <a:t> The narrator is a rather high-strung man, whose Puritan ancestry makes him feel guilty about his writing career. </a:t>
          </a:r>
          <a:endParaRPr lang="en-US" dirty="0"/>
        </a:p>
      </dgm:t>
    </dgm:pt>
    <dgm:pt modelId="{9F242289-92D7-457B-AB7D-6C9D9BB2292B}" type="parTrans" cxnId="{B09620BC-4A60-4CF9-8D18-E77810BBFC5F}">
      <dgm:prSet/>
      <dgm:spPr/>
      <dgm:t>
        <a:bodyPr/>
        <a:lstStyle/>
        <a:p>
          <a:endParaRPr lang="en-US"/>
        </a:p>
      </dgm:t>
    </dgm:pt>
    <dgm:pt modelId="{08FD1F74-33A3-434B-B5C2-2A5BA843C23D}" type="sibTrans" cxnId="{B09620BC-4A60-4CF9-8D18-E77810BBFC5F}">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dgm:presLayoutVars>
          <dgm:bulletEnabled val="1"/>
        </dgm:presLayoutVars>
      </dgm:prSet>
      <dgm:spPr/>
      <dgm:t>
        <a:bodyPr/>
        <a:lstStyle/>
        <a:p>
          <a:endParaRPr lang="en-US"/>
        </a:p>
      </dgm:t>
    </dgm:pt>
  </dgm:ptLst>
  <dgm:cxnLst>
    <dgm:cxn modelId="{9121776B-2928-4834-AB50-77EF80829E5A}" type="presOf" srcId="{C2455DD6-6B02-4B53-9EA4-F5D01FE34083}" destId="{5E4E58D6-4867-4D89-A397-370C5A7E7AD2}" srcOrd="0" destOrd="2" presId="urn:microsoft.com/office/officeart/2005/8/layout/list1"/>
    <dgm:cxn modelId="{B09620BC-4A60-4CF9-8D18-E77810BBFC5F}" srcId="{4A447CC3-1383-4C59-BAD4-E2C85EB6713A}" destId="{C2455DD6-6B02-4B53-9EA4-F5D01FE34083}" srcOrd="2" destOrd="0" parTransId="{9F242289-92D7-457B-AB7D-6C9D9BB2292B}" sibTransId="{08FD1F74-33A3-434B-B5C2-2A5BA843C23D}"/>
    <dgm:cxn modelId="{E60CD4C8-8997-450F-B5AA-D4A246A49EBD}" type="presOf" srcId="{4A447CC3-1383-4C59-BAD4-E2C85EB6713A}" destId="{5BCE9351-BD1A-46BE-A1E0-5731EF745DD5}" srcOrd="0" destOrd="0" presId="urn:microsoft.com/office/officeart/2005/8/layout/list1"/>
    <dgm:cxn modelId="{4F64AF77-DFA4-4EB5-9531-A1A29414BF89}" srcId="{4A447CC3-1383-4C59-BAD4-E2C85EB6713A}" destId="{57F66C06-8968-46DD-ABDD-F8E124B5DE51}" srcOrd="1" destOrd="0" parTransId="{2FD1F1DB-BD2E-497F-A6A7-1F84FD515249}" sibTransId="{5BE54CD5-5F04-4EC9-A851-15547D683987}"/>
    <dgm:cxn modelId="{F1D097D2-486E-4984-A8CF-78E18FC86649}" type="presOf" srcId="{4A447CC3-1383-4C59-BAD4-E2C85EB6713A}" destId="{D933CEBD-B31A-4BB7-BDBC-C2BC2DA2C3FF}" srcOrd="1"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5EB578F7-DBB4-43B4-9906-76F585EE0F49}" type="presOf" srcId="{C8DC232C-95CE-4B4D-AAD6-454F979974DF}" destId="{5E4E58D6-4867-4D89-A397-370C5A7E7AD2}" srcOrd="0" destOrd="0" presId="urn:microsoft.com/office/officeart/2005/8/layout/list1"/>
    <dgm:cxn modelId="{D3F815FD-1675-4F0A-8A3E-C5923FFFC3A5}" type="presOf" srcId="{57F66C06-8968-46DD-ABDD-F8E124B5DE51}" destId="{5E4E58D6-4867-4D89-A397-370C5A7E7AD2}" srcOrd="0" destOrd="1" presId="urn:microsoft.com/office/officeart/2005/8/layout/list1"/>
    <dgm:cxn modelId="{D5587C83-9DC9-49AF-B792-57090D31C6B6}" type="presOf" srcId="{A5AB50D2-7080-437F-9E9F-734B6D200D81}" destId="{AAA41AE9-5592-4371-8155-8138AED66D24}" srcOrd="0" destOrd="0" presId="urn:microsoft.com/office/officeart/2005/8/layout/list1"/>
    <dgm:cxn modelId="{62C4E1E9-8868-4755-95EF-0F783CCF54A0}" srcId="{4A447CC3-1383-4C59-BAD4-E2C85EB6713A}" destId="{C8DC232C-95CE-4B4D-AAD6-454F979974DF}" srcOrd="0" destOrd="0" parTransId="{F420160C-DDF4-4150-ACF3-012E2D5BABDB}" sibTransId="{08FE49FB-8B81-4FA1-9237-4F75208D3284}"/>
    <dgm:cxn modelId="{AC5E7657-D503-43CF-97BF-8EAC7D5923F2}" type="presParOf" srcId="{AAA41AE9-5592-4371-8155-8138AED66D24}" destId="{54F798A6-388B-4A77-A2F8-381E64706799}" srcOrd="0" destOrd="0" presId="urn:microsoft.com/office/officeart/2005/8/layout/list1"/>
    <dgm:cxn modelId="{24143067-18A0-4C28-98EF-01372D69CEF1}" type="presParOf" srcId="{54F798A6-388B-4A77-A2F8-381E64706799}" destId="{5BCE9351-BD1A-46BE-A1E0-5731EF745DD5}" srcOrd="0" destOrd="0" presId="urn:microsoft.com/office/officeart/2005/8/layout/list1"/>
    <dgm:cxn modelId="{655C6196-B008-4C60-AD00-570608E18F9D}" type="presParOf" srcId="{54F798A6-388B-4A77-A2F8-381E64706799}" destId="{D933CEBD-B31A-4BB7-BDBC-C2BC2DA2C3FF}" srcOrd="1" destOrd="0" presId="urn:microsoft.com/office/officeart/2005/8/layout/list1"/>
    <dgm:cxn modelId="{7CE4E5F0-4201-45C0-A812-9B3305DBAC9B}" type="presParOf" srcId="{AAA41AE9-5592-4371-8155-8138AED66D24}" destId="{F76F6CDD-2AB4-477D-9833-1AEEC34E0A7D}" srcOrd="1" destOrd="0" presId="urn:microsoft.com/office/officeart/2005/8/layout/list1"/>
    <dgm:cxn modelId="{71530389-F36B-4DDA-A51E-CEEEEC9640CD}"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798B62B1-300A-4FD1-BAF6-1928854BC30F}">
      <dgm:prSet/>
      <dgm:spPr/>
      <dgm:t>
        <a:bodyPr/>
        <a:lstStyle/>
        <a:p>
          <a:r>
            <a:rPr lang="en-US" smtClean="0"/>
            <a:t>Anne Hutchinson</a:t>
          </a:r>
          <a:endParaRPr lang="en-US" dirty="0"/>
        </a:p>
      </dgm:t>
    </dgm:pt>
    <dgm:pt modelId="{8044691D-914C-4DE8-ABDE-8D352B26A3D4}" type="parTrans" cxnId="{335646B9-8D4D-4797-AD96-46678B8D368F}">
      <dgm:prSet/>
      <dgm:spPr/>
      <dgm:t>
        <a:bodyPr/>
        <a:lstStyle/>
        <a:p>
          <a:endParaRPr lang="en-US"/>
        </a:p>
      </dgm:t>
    </dgm:pt>
    <dgm:pt modelId="{8866F539-57D4-4116-BB34-4A7BFB1FD6DD}" type="sibTrans" cxnId="{335646B9-8D4D-4797-AD96-46678B8D368F}">
      <dgm:prSet/>
      <dgm:spPr/>
      <dgm:t>
        <a:bodyPr/>
        <a:lstStyle/>
        <a:p>
          <a:endParaRPr lang="en-US"/>
        </a:p>
      </dgm:t>
    </dgm:pt>
    <dgm:pt modelId="{7EF2F453-D775-457A-BF5E-01EC06D061CD}">
      <dgm:prSet/>
      <dgm:spPr/>
      <dgm:t>
        <a:bodyPr/>
        <a:lstStyle/>
        <a:p>
          <a:endParaRPr lang="en-US"/>
        </a:p>
      </dgm:t>
    </dgm:pt>
    <dgm:pt modelId="{79CB7130-37A2-4D90-896E-00A646D6ED5D}" type="parTrans" cxnId="{45DA5515-B064-4626-A2DC-AC9A6B680033}">
      <dgm:prSet/>
      <dgm:spPr/>
      <dgm:t>
        <a:bodyPr/>
        <a:lstStyle/>
        <a:p>
          <a:endParaRPr lang="en-US"/>
        </a:p>
      </dgm:t>
    </dgm:pt>
    <dgm:pt modelId="{CD2CF099-9E56-4CA8-9CA5-5204084C8052}" type="sibTrans" cxnId="{45DA5515-B064-4626-A2DC-AC9A6B680033}">
      <dgm:prSet/>
      <dgm:spPr/>
      <dgm:t>
        <a:bodyPr/>
        <a:lstStyle/>
        <a:p>
          <a:endParaRPr lang="en-US"/>
        </a:p>
      </dgm:t>
    </dgm:pt>
    <dgm:pt modelId="{3FDC57E7-C0C3-4AA1-89A2-6700C56F6354}">
      <dgm:prSet/>
      <dgm:spPr/>
      <dgm:t>
        <a:bodyPr/>
        <a:lstStyle/>
        <a:p>
          <a:r>
            <a:rPr lang="en-US" dirty="0" smtClean="0"/>
            <a:t>She was a real historical figure.  </a:t>
          </a:r>
          <a:endParaRPr lang="en-US" dirty="0"/>
        </a:p>
      </dgm:t>
    </dgm:pt>
    <dgm:pt modelId="{6E1FD8D2-44B6-489E-8269-00B9F7B44D22}" type="parTrans" cxnId="{8154B90D-9BAD-412B-A965-6AA83933029C}">
      <dgm:prSet/>
      <dgm:spPr/>
      <dgm:t>
        <a:bodyPr/>
        <a:lstStyle/>
        <a:p>
          <a:endParaRPr lang="en-US"/>
        </a:p>
      </dgm:t>
    </dgm:pt>
    <dgm:pt modelId="{AE8DB111-AE9D-4D24-B94A-D3B7978C7199}" type="sibTrans" cxnId="{8154B90D-9BAD-412B-A965-6AA83933029C}">
      <dgm:prSet/>
      <dgm:spPr/>
      <dgm:t>
        <a:bodyPr/>
        <a:lstStyle/>
        <a:p>
          <a:endParaRPr lang="en-US"/>
        </a:p>
      </dgm:t>
    </dgm:pt>
    <dgm:pt modelId="{13876633-0482-4A49-A394-13C1605819EA}">
      <dgm:prSet/>
      <dgm:spPr/>
      <dgm:t>
        <a:bodyPr/>
        <a:lstStyle/>
        <a:p>
          <a:r>
            <a:rPr lang="en-US" dirty="0" smtClean="0"/>
            <a:t>Gov. Winthrop had Hutchinson tried for questioning the authority of the ministers.</a:t>
          </a:r>
          <a:endParaRPr lang="en-US" dirty="0"/>
        </a:p>
      </dgm:t>
    </dgm:pt>
    <dgm:pt modelId="{7425FB43-FEAD-4627-8C39-706654AE9C46}" type="parTrans" cxnId="{6B5250D7-21A6-4C8F-81CC-98980248B723}">
      <dgm:prSet/>
      <dgm:spPr/>
      <dgm:t>
        <a:bodyPr/>
        <a:lstStyle/>
        <a:p>
          <a:endParaRPr lang="en-US"/>
        </a:p>
      </dgm:t>
    </dgm:pt>
    <dgm:pt modelId="{E2FC9847-036F-4BE1-86B6-894E9457F36B}" type="sibTrans" cxnId="{6B5250D7-21A6-4C8F-81CC-98980248B723}">
      <dgm:prSet/>
      <dgm:spPr/>
      <dgm:t>
        <a:bodyPr/>
        <a:lstStyle/>
        <a:p>
          <a:endParaRPr lang="en-US"/>
        </a:p>
      </dgm:t>
    </dgm:pt>
    <dgm:pt modelId="{95D6D4EC-649A-475E-932A-FD00562AB5E8}">
      <dgm:prSet/>
      <dgm:spPr/>
      <dgm:t>
        <a:bodyPr/>
        <a:lstStyle/>
        <a:p>
          <a:r>
            <a:rPr lang="en-US" dirty="0" smtClean="0"/>
            <a:t>Hutchinson was banished from the Puritan colony. </a:t>
          </a:r>
          <a:endParaRPr lang="en-US" dirty="0"/>
        </a:p>
      </dgm:t>
    </dgm:pt>
    <dgm:pt modelId="{E7A28615-7CCF-4208-BF0C-6D4417A3473F}" type="parTrans" cxnId="{B64F1D05-0781-4A07-9998-DE67DD0586C1}">
      <dgm:prSet/>
      <dgm:spPr/>
      <dgm:t>
        <a:bodyPr/>
        <a:lstStyle/>
        <a:p>
          <a:endParaRPr lang="en-US"/>
        </a:p>
      </dgm:t>
    </dgm:pt>
    <dgm:pt modelId="{45269CDE-3745-4A3F-8190-8859344B326C}" type="sibTrans" cxnId="{B64F1D05-0781-4A07-9998-DE67DD0586C1}">
      <dgm:prSet/>
      <dgm:spPr/>
      <dgm:t>
        <a:bodyPr/>
        <a:lstStyle/>
        <a:p>
          <a:endParaRPr lang="en-US"/>
        </a:p>
      </dgm:t>
    </dgm:pt>
    <dgm:pt modelId="{9125C1D2-3503-4263-871D-37693D27F8A1}">
      <dgm:prSet/>
      <dgm:spPr/>
      <dgm:t>
        <a:bodyPr/>
        <a:lstStyle/>
        <a:p>
          <a:r>
            <a:rPr lang="en-US" dirty="0" smtClean="0"/>
            <a:t>Hutchinson had supporters, and her group of admirers later included Nathaniel Hawthorne, who refers to her as the “sainted Ann Hutchinson” in Chapter 1 of The Scarlet Letter.</a:t>
          </a:r>
          <a:endParaRPr lang="en-US" dirty="0"/>
        </a:p>
      </dgm:t>
    </dgm:pt>
    <dgm:pt modelId="{E627CAA5-2FE2-4458-AA8E-B7467AE01700}" type="parTrans" cxnId="{AA028065-DF06-4A2E-A1C0-D93021CC0A70}">
      <dgm:prSet/>
      <dgm:spPr/>
      <dgm:t>
        <a:bodyPr/>
        <a:lstStyle/>
        <a:p>
          <a:endParaRPr lang="en-US"/>
        </a:p>
      </dgm:t>
    </dgm:pt>
    <dgm:pt modelId="{05BEC24F-DA79-4C33-8DBB-FA76E5B7F040}" type="sibTrans" cxnId="{AA028065-DF06-4A2E-A1C0-D93021CC0A70}">
      <dgm:prSet/>
      <dgm:spPr/>
      <dgm:t>
        <a:bodyPr/>
        <a:lstStyle/>
        <a:p>
          <a:endParaRPr lang="en-US"/>
        </a:p>
      </dgm:t>
    </dgm:pt>
    <dgm:pt modelId="{4EA13E15-2175-439F-8B36-5A1B58199496}">
      <dgm:prSet/>
      <dgm:spPr/>
      <dgm:t>
        <a:bodyPr/>
        <a:lstStyle/>
        <a:p>
          <a:endParaRPr lang="en-US"/>
        </a:p>
      </dgm:t>
    </dgm:pt>
    <dgm:pt modelId="{0AC6684D-2F43-4EAD-A9FD-A6D081C17BCF}" type="parTrans" cxnId="{D1E1C21B-20D4-496C-AF02-A4A99EACE3A2}">
      <dgm:prSet/>
      <dgm:spPr/>
      <dgm:t>
        <a:bodyPr/>
        <a:lstStyle/>
        <a:p>
          <a:endParaRPr lang="en-US"/>
        </a:p>
      </dgm:t>
    </dgm:pt>
    <dgm:pt modelId="{7F8BB8C6-E3DA-4E3A-BACB-F1847ADC57E6}" type="sibTrans" cxnId="{D1E1C21B-20D4-496C-AF02-A4A99EACE3A2}">
      <dgm:prSet/>
      <dgm:spPr/>
      <dgm:t>
        <a:bodyPr/>
        <a:lstStyle/>
        <a:p>
          <a:endParaRPr lang="en-US"/>
        </a:p>
      </dgm:t>
    </dgm:pt>
    <dgm:pt modelId="{DBA4D9A0-683A-4955-B1CA-EE6DF67D4291}">
      <dgm:prSet/>
      <dgm:spPr/>
      <dgm:t>
        <a:bodyPr/>
        <a:lstStyle/>
        <a:p>
          <a:r>
            <a:rPr lang="en-US" dirty="0" smtClean="0"/>
            <a:t>She opposed the Puritan concept of morality, which she considered to be unnecessarily legalistic. She also opposed the authority of the Boston clergy.</a:t>
          </a:r>
          <a:endParaRPr lang="en-US" dirty="0"/>
        </a:p>
      </dgm:t>
    </dgm:pt>
    <dgm:pt modelId="{78C274E8-5957-4CDD-AB3F-577A24A7D35E}" type="parTrans" cxnId="{F531A774-57D2-43BC-AA20-C1AA77597332}">
      <dgm:prSet/>
      <dgm:spPr/>
      <dgm:t>
        <a:bodyPr/>
        <a:lstStyle/>
        <a:p>
          <a:endParaRPr lang="en-US"/>
        </a:p>
      </dgm:t>
    </dgm:pt>
    <dgm:pt modelId="{1C13A7DC-9CA1-4C12-8E5A-6D8EEEDCA9CB}" type="sibTrans" cxnId="{F531A774-57D2-43BC-AA20-C1AA77597332}">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1DF8D6F3-6AB6-45C1-BBC1-3AA064FE0FF9}" type="pres">
      <dgm:prSet presAssocID="{798B62B1-300A-4FD1-BAF6-1928854BC30F}" presName="parentLin" presStyleCnt="0"/>
      <dgm:spPr/>
    </dgm:pt>
    <dgm:pt modelId="{93FB8816-1EF2-4798-AF45-E99F433A813B}" type="pres">
      <dgm:prSet presAssocID="{798B62B1-300A-4FD1-BAF6-1928854BC30F}" presName="parentLeftMargin" presStyleLbl="node1" presStyleIdx="0" presStyleCnt="1"/>
      <dgm:spPr/>
      <dgm:t>
        <a:bodyPr/>
        <a:lstStyle/>
        <a:p>
          <a:endParaRPr lang="en-US"/>
        </a:p>
      </dgm:t>
    </dgm:pt>
    <dgm:pt modelId="{931213DB-6190-48A2-A662-16FB1E248CAB}" type="pres">
      <dgm:prSet presAssocID="{798B62B1-300A-4FD1-BAF6-1928854BC30F}" presName="parentText" presStyleLbl="node1" presStyleIdx="0" presStyleCnt="1">
        <dgm:presLayoutVars>
          <dgm:chMax val="0"/>
          <dgm:bulletEnabled val="1"/>
        </dgm:presLayoutVars>
      </dgm:prSet>
      <dgm:spPr/>
      <dgm:t>
        <a:bodyPr/>
        <a:lstStyle/>
        <a:p>
          <a:endParaRPr lang="en-US"/>
        </a:p>
      </dgm:t>
    </dgm:pt>
    <dgm:pt modelId="{DC20F986-48A7-4C99-A288-F0839E398A3F}" type="pres">
      <dgm:prSet presAssocID="{798B62B1-300A-4FD1-BAF6-1928854BC30F}" presName="negativeSpace" presStyleCnt="0"/>
      <dgm:spPr/>
    </dgm:pt>
    <dgm:pt modelId="{68C5ABF8-4F98-4667-AA5B-0DD6BB761659}" type="pres">
      <dgm:prSet presAssocID="{798B62B1-300A-4FD1-BAF6-1928854BC30F}" presName="childText" presStyleLbl="conFgAcc1" presStyleIdx="0" presStyleCnt="1">
        <dgm:presLayoutVars>
          <dgm:bulletEnabled val="1"/>
        </dgm:presLayoutVars>
      </dgm:prSet>
      <dgm:spPr/>
      <dgm:t>
        <a:bodyPr/>
        <a:lstStyle/>
        <a:p>
          <a:endParaRPr lang="en-US"/>
        </a:p>
      </dgm:t>
    </dgm:pt>
  </dgm:ptLst>
  <dgm:cxnLst>
    <dgm:cxn modelId="{6B5250D7-21A6-4C8F-81CC-98980248B723}" srcId="{798B62B1-300A-4FD1-BAF6-1928854BC30F}" destId="{13876633-0482-4A49-A394-13C1605819EA}" srcOrd="3" destOrd="0" parTransId="{7425FB43-FEAD-4627-8C39-706654AE9C46}" sibTransId="{E2FC9847-036F-4BE1-86B6-894E9457F36B}"/>
    <dgm:cxn modelId="{45DA5515-B064-4626-A2DC-AC9A6B680033}" srcId="{798B62B1-300A-4FD1-BAF6-1928854BC30F}" destId="{7EF2F453-D775-457A-BF5E-01EC06D061CD}" srcOrd="0" destOrd="0" parTransId="{79CB7130-37A2-4D90-896E-00A646D6ED5D}" sibTransId="{CD2CF099-9E56-4CA8-9CA5-5204084C8052}"/>
    <dgm:cxn modelId="{B017387C-86FD-4908-9446-2D0AD612CDC0}" type="presOf" srcId="{7EF2F453-D775-457A-BF5E-01EC06D061CD}" destId="{68C5ABF8-4F98-4667-AA5B-0DD6BB761659}" srcOrd="0" destOrd="0" presId="urn:microsoft.com/office/officeart/2005/8/layout/list1"/>
    <dgm:cxn modelId="{B7B11971-EC8E-44FA-B751-E54163EE3E2D}" type="presOf" srcId="{3FDC57E7-C0C3-4AA1-89A2-6700C56F6354}" destId="{68C5ABF8-4F98-4667-AA5B-0DD6BB761659}" srcOrd="0" destOrd="1" presId="urn:microsoft.com/office/officeart/2005/8/layout/list1"/>
    <dgm:cxn modelId="{48570E6D-B3A6-4CD0-88A0-5C8A6549FED8}" type="presOf" srcId="{798B62B1-300A-4FD1-BAF6-1928854BC30F}" destId="{93FB8816-1EF2-4798-AF45-E99F433A813B}" srcOrd="0" destOrd="0" presId="urn:microsoft.com/office/officeart/2005/8/layout/list1"/>
    <dgm:cxn modelId="{18CEADD9-E723-4D58-A377-96CF35E5D5F5}" type="presOf" srcId="{4EA13E15-2175-439F-8B36-5A1B58199496}" destId="{68C5ABF8-4F98-4667-AA5B-0DD6BB761659}" srcOrd="0" destOrd="6" presId="urn:microsoft.com/office/officeart/2005/8/layout/list1"/>
    <dgm:cxn modelId="{FFDF7B69-5E9E-4976-A7D3-008C0083712A}" type="presOf" srcId="{9125C1D2-3503-4263-871D-37693D27F8A1}" destId="{68C5ABF8-4F98-4667-AA5B-0DD6BB761659}" srcOrd="0" destOrd="5" presId="urn:microsoft.com/office/officeart/2005/8/layout/list1"/>
    <dgm:cxn modelId="{335646B9-8D4D-4797-AD96-46678B8D368F}" srcId="{A5AB50D2-7080-437F-9E9F-734B6D200D81}" destId="{798B62B1-300A-4FD1-BAF6-1928854BC30F}" srcOrd="0" destOrd="0" parTransId="{8044691D-914C-4DE8-ABDE-8D352B26A3D4}" sibTransId="{8866F539-57D4-4116-BB34-4A7BFB1FD6DD}"/>
    <dgm:cxn modelId="{B64F1D05-0781-4A07-9998-DE67DD0586C1}" srcId="{798B62B1-300A-4FD1-BAF6-1928854BC30F}" destId="{95D6D4EC-649A-475E-932A-FD00562AB5E8}" srcOrd="4" destOrd="0" parTransId="{E7A28615-7CCF-4208-BF0C-6D4417A3473F}" sibTransId="{45269CDE-3745-4A3F-8190-8859344B326C}"/>
    <dgm:cxn modelId="{92680D6B-A4E3-4737-9B03-6D54F14F743D}" type="presOf" srcId="{DBA4D9A0-683A-4955-B1CA-EE6DF67D4291}" destId="{68C5ABF8-4F98-4667-AA5B-0DD6BB761659}" srcOrd="0" destOrd="2" presId="urn:microsoft.com/office/officeart/2005/8/layout/list1"/>
    <dgm:cxn modelId="{3347B756-DEED-4AAE-8CCE-B254530539CA}" type="presOf" srcId="{13876633-0482-4A49-A394-13C1605819EA}" destId="{68C5ABF8-4F98-4667-AA5B-0DD6BB761659}" srcOrd="0" destOrd="3" presId="urn:microsoft.com/office/officeart/2005/8/layout/list1"/>
    <dgm:cxn modelId="{097E426E-F677-46B0-B0B1-2E50663E6E75}" type="presOf" srcId="{798B62B1-300A-4FD1-BAF6-1928854BC30F}" destId="{931213DB-6190-48A2-A662-16FB1E248CAB}" srcOrd="1" destOrd="0" presId="urn:microsoft.com/office/officeart/2005/8/layout/list1"/>
    <dgm:cxn modelId="{D1E1C21B-20D4-496C-AF02-A4A99EACE3A2}" srcId="{798B62B1-300A-4FD1-BAF6-1928854BC30F}" destId="{4EA13E15-2175-439F-8B36-5A1B58199496}" srcOrd="6" destOrd="0" parTransId="{0AC6684D-2F43-4EAD-A9FD-A6D081C17BCF}" sibTransId="{7F8BB8C6-E3DA-4E3A-BACB-F1847ADC57E6}"/>
    <dgm:cxn modelId="{F531A774-57D2-43BC-AA20-C1AA77597332}" srcId="{798B62B1-300A-4FD1-BAF6-1928854BC30F}" destId="{DBA4D9A0-683A-4955-B1CA-EE6DF67D4291}" srcOrd="2" destOrd="0" parTransId="{78C274E8-5957-4CDD-AB3F-577A24A7D35E}" sibTransId="{1C13A7DC-9CA1-4C12-8E5A-6D8EEEDCA9CB}"/>
    <dgm:cxn modelId="{8154B90D-9BAD-412B-A965-6AA83933029C}" srcId="{798B62B1-300A-4FD1-BAF6-1928854BC30F}" destId="{3FDC57E7-C0C3-4AA1-89A2-6700C56F6354}" srcOrd="1" destOrd="0" parTransId="{6E1FD8D2-44B6-489E-8269-00B9F7B44D22}" sibTransId="{AE8DB111-AE9D-4D24-B94A-D3B7978C7199}"/>
    <dgm:cxn modelId="{F071DB86-6427-4E1B-B5D1-4682A8F51900}" type="presOf" srcId="{95D6D4EC-649A-475E-932A-FD00562AB5E8}" destId="{68C5ABF8-4F98-4667-AA5B-0DD6BB761659}" srcOrd="0" destOrd="4" presId="urn:microsoft.com/office/officeart/2005/8/layout/list1"/>
    <dgm:cxn modelId="{AA028065-DF06-4A2E-A1C0-D93021CC0A70}" srcId="{798B62B1-300A-4FD1-BAF6-1928854BC30F}" destId="{9125C1D2-3503-4263-871D-37693D27F8A1}" srcOrd="5" destOrd="0" parTransId="{E627CAA5-2FE2-4458-AA8E-B7467AE01700}" sibTransId="{05BEC24F-DA79-4C33-8DBB-FA76E5B7F040}"/>
    <dgm:cxn modelId="{752091D2-84CC-454C-8E7F-24381964A99A}" type="presOf" srcId="{A5AB50D2-7080-437F-9E9F-734B6D200D81}" destId="{AAA41AE9-5592-4371-8155-8138AED66D24}" srcOrd="0" destOrd="0" presId="urn:microsoft.com/office/officeart/2005/8/layout/list1"/>
    <dgm:cxn modelId="{526FC0E0-C717-457D-B8E8-519E3A6D356C}" type="presParOf" srcId="{AAA41AE9-5592-4371-8155-8138AED66D24}" destId="{1DF8D6F3-6AB6-45C1-BBC1-3AA064FE0FF9}" srcOrd="0" destOrd="0" presId="urn:microsoft.com/office/officeart/2005/8/layout/list1"/>
    <dgm:cxn modelId="{74A1B918-7B4A-459E-8B82-06866719A2C2}" type="presParOf" srcId="{1DF8D6F3-6AB6-45C1-BBC1-3AA064FE0FF9}" destId="{93FB8816-1EF2-4798-AF45-E99F433A813B}" srcOrd="0" destOrd="0" presId="urn:microsoft.com/office/officeart/2005/8/layout/list1"/>
    <dgm:cxn modelId="{1EFC6368-2D81-416B-9F96-206001A0115A}" type="presParOf" srcId="{1DF8D6F3-6AB6-45C1-BBC1-3AA064FE0FF9}" destId="{931213DB-6190-48A2-A662-16FB1E248CAB}" srcOrd="1" destOrd="0" presId="urn:microsoft.com/office/officeart/2005/8/layout/list1"/>
    <dgm:cxn modelId="{9171E5DA-559B-44B3-9DA7-8E93E7FBE319}" type="presParOf" srcId="{AAA41AE9-5592-4371-8155-8138AED66D24}" destId="{DC20F986-48A7-4C99-A288-F0839E398A3F}" srcOrd="1" destOrd="0" presId="urn:microsoft.com/office/officeart/2005/8/layout/list1"/>
    <dgm:cxn modelId="{BDD103BC-577C-4B0B-9A58-A8449E61001B}" type="presParOf" srcId="{AAA41AE9-5592-4371-8155-8138AED66D24}" destId="{68C5ABF8-4F98-4667-AA5B-0DD6BB76165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8F966460-A59A-482D-B933-F5E28DD5BA74}">
      <dgm:prSet/>
      <dgm:spPr/>
      <dgm:t>
        <a:bodyPr/>
        <a:lstStyle/>
        <a:p>
          <a:r>
            <a:rPr lang="en-US" b="1" i="0" smtClean="0"/>
            <a:t>Sin and Judgment</a:t>
          </a:r>
          <a:endParaRPr lang="en-US" dirty="0"/>
        </a:p>
      </dgm:t>
    </dgm:pt>
    <dgm:pt modelId="{445FB94B-EEE2-4D6B-B6B0-8E4B887FFE55}" type="parTrans" cxnId="{C4F97494-7CA1-4E19-94A4-4A1245B243E9}">
      <dgm:prSet/>
      <dgm:spPr/>
      <dgm:t>
        <a:bodyPr/>
        <a:lstStyle/>
        <a:p>
          <a:endParaRPr lang="en-US"/>
        </a:p>
      </dgm:t>
    </dgm:pt>
    <dgm:pt modelId="{18B607E5-10E6-4AE0-B664-B93B94227DFE}" type="sibTrans" cxnId="{C4F97494-7CA1-4E19-94A4-4A1245B243E9}">
      <dgm:prSet/>
      <dgm:spPr/>
      <dgm:t>
        <a:bodyPr/>
        <a:lstStyle/>
        <a:p>
          <a:endParaRPr lang="en-US"/>
        </a:p>
      </dgm:t>
    </dgm:pt>
    <dgm:pt modelId="{5373CB9D-0E33-42CA-B0F2-23B5D6290F8C}">
      <dgm:prSet/>
      <dgm:spPr/>
      <dgm:t>
        <a:bodyPr/>
        <a:lstStyle/>
        <a:p>
          <a:endParaRPr lang="en-US" dirty="0"/>
        </a:p>
      </dgm:t>
    </dgm:pt>
    <dgm:pt modelId="{21B68E5D-E098-48B8-A088-91AF9B5B88EB}" type="parTrans" cxnId="{DA9721F2-C884-4C13-AF27-B1F1F2F352AB}">
      <dgm:prSet/>
      <dgm:spPr/>
      <dgm:t>
        <a:bodyPr/>
        <a:lstStyle/>
        <a:p>
          <a:endParaRPr lang="en-US"/>
        </a:p>
      </dgm:t>
    </dgm:pt>
    <dgm:pt modelId="{2DDF6520-C362-43C7-84E7-9B6261AE338D}" type="sibTrans" cxnId="{DA9721F2-C884-4C13-AF27-B1F1F2F352AB}">
      <dgm:prSet/>
      <dgm:spPr/>
      <dgm:t>
        <a:bodyPr/>
        <a:lstStyle/>
        <a:p>
          <a:endParaRPr lang="en-US"/>
        </a:p>
      </dgm:t>
    </dgm:pt>
    <dgm:pt modelId="{9AA6507B-9A11-4488-9100-E90627855ADC}">
      <dgm:prSet/>
      <dgm:spPr/>
      <dgm:t>
        <a:bodyPr/>
        <a:lstStyle/>
        <a:p>
          <a:r>
            <a:rPr lang="en-US" b="0" i="0" dirty="0" smtClean="0"/>
            <a:t>Hawthorne's novel consistently calls  into question the notion of sin and   what is necessary for redemption. </a:t>
          </a:r>
          <a:endParaRPr lang="en-US" dirty="0"/>
        </a:p>
      </dgm:t>
    </dgm:pt>
    <dgm:pt modelId="{131FA3CE-80DD-45A4-80AC-7ED6F4452E61}" type="parTrans" cxnId="{D918ECFD-FA94-4A31-BEF0-5ACF0DC47046}">
      <dgm:prSet/>
      <dgm:spPr/>
      <dgm:t>
        <a:bodyPr/>
        <a:lstStyle/>
        <a:p>
          <a:endParaRPr lang="en-US"/>
        </a:p>
      </dgm:t>
    </dgm:pt>
    <dgm:pt modelId="{D5598E75-56D2-4FB7-963E-C4943000EB40}" type="sibTrans" cxnId="{D918ECFD-FA94-4A31-BEF0-5ACF0DC47046}">
      <dgm:prSet/>
      <dgm:spPr/>
      <dgm:t>
        <a:bodyPr/>
        <a:lstStyle/>
        <a:p>
          <a:endParaRPr lang="en-US"/>
        </a:p>
      </dgm:t>
    </dgm:pt>
    <dgm:pt modelId="{1D87AC63-2222-4932-8B1F-A1C7CDAA0370}">
      <dgm:prSet/>
      <dgm:spPr/>
      <dgm:t>
        <a:bodyPr/>
        <a:lstStyle/>
        <a:p>
          <a:r>
            <a:rPr lang="en-US" b="0" i="0" dirty="0" smtClean="0"/>
            <a:t>Is Hester's initial crime a sin? Or is the sin first marrying </a:t>
          </a:r>
          <a:r>
            <a:rPr lang="en-US" b="0" i="0" dirty="0" err="1" smtClean="0"/>
            <a:t>Chillingworth</a:t>
          </a:r>
          <a:r>
            <a:rPr lang="en-US" b="0" i="0" dirty="0" smtClean="0"/>
            <a:t> without thinking it through? </a:t>
          </a:r>
          <a:endParaRPr lang="en-US" dirty="0"/>
        </a:p>
      </dgm:t>
    </dgm:pt>
    <dgm:pt modelId="{63777575-F2D0-4DDF-9EA5-37C786EA281D}" type="parTrans" cxnId="{AF18803D-2FF2-44CB-A802-EA464D30EA01}">
      <dgm:prSet/>
      <dgm:spPr/>
      <dgm:t>
        <a:bodyPr/>
        <a:lstStyle/>
        <a:p>
          <a:endParaRPr lang="en-US"/>
        </a:p>
      </dgm:t>
    </dgm:pt>
    <dgm:pt modelId="{18512096-E3B2-4501-8C10-9CC3AF74781B}" type="sibTrans" cxnId="{AF18803D-2FF2-44CB-A802-EA464D30EA01}">
      <dgm:prSet/>
      <dgm:spPr/>
      <dgm:t>
        <a:bodyPr/>
        <a:lstStyle/>
        <a:p>
          <a:endParaRPr lang="en-US"/>
        </a:p>
      </dgm:t>
    </dgm:pt>
    <dgm:pt modelId="{CB35D071-E0C1-4057-B784-4B7467BEE832}">
      <dgm:prSet/>
      <dgm:spPr/>
      <dgm:t>
        <a:bodyPr/>
        <a:lstStyle/>
        <a:p>
          <a:r>
            <a:rPr lang="en-US" b="0" i="0" dirty="0" smtClean="0"/>
            <a:t>What is </a:t>
          </a:r>
          <a:r>
            <a:rPr lang="en-US" b="0" i="0" dirty="0" err="1" smtClean="0"/>
            <a:t>Chillingworth's</a:t>
          </a:r>
          <a:r>
            <a:rPr lang="en-US" b="0" i="0" dirty="0" smtClean="0"/>
            <a:t> sin? Essentially abandoning his wife for so long upon their marriage, or failing to forgive her once he knew of the crime?</a:t>
          </a:r>
          <a:endParaRPr lang="en-US" dirty="0"/>
        </a:p>
      </dgm:t>
    </dgm:pt>
    <dgm:pt modelId="{8A36C823-297F-45A9-AA32-FEF4DB3B1CAF}" type="parTrans" cxnId="{CA833E98-682C-48C4-8636-70F4C05F984A}">
      <dgm:prSet/>
      <dgm:spPr/>
      <dgm:t>
        <a:bodyPr/>
        <a:lstStyle/>
        <a:p>
          <a:endParaRPr lang="en-US"/>
        </a:p>
      </dgm:t>
    </dgm:pt>
    <dgm:pt modelId="{EE586AAD-FEBE-413F-BB40-50B06475A85D}" type="sibTrans" cxnId="{CA833E98-682C-48C4-8636-70F4C05F984A}">
      <dgm:prSet/>
      <dgm:spPr/>
      <dgm:t>
        <a:bodyPr/>
        <a:lstStyle/>
        <a:p>
          <a:endParaRPr lang="en-US"/>
        </a:p>
      </dgm:t>
    </dgm:pt>
    <dgm:pt modelId="{84B33E0B-01FF-4D01-A0B6-A02C66A8640D}">
      <dgm:prSet/>
      <dgm:spPr/>
      <dgm:t>
        <a:bodyPr/>
        <a:lstStyle/>
        <a:p>
          <a:r>
            <a:rPr lang="en-US" b="0" i="0" dirty="0" smtClean="0"/>
            <a:t> Is </a:t>
          </a:r>
          <a:r>
            <a:rPr lang="en-US" b="0" i="0" dirty="0" err="1" smtClean="0"/>
            <a:t>Dimmesdale's</a:t>
          </a:r>
          <a:r>
            <a:rPr lang="en-US" b="0" i="0" dirty="0" smtClean="0"/>
            <a:t> sin his adultery or his hypocritical failure to change his sermon themes after the fact? </a:t>
          </a:r>
          <a:endParaRPr lang="en-US" dirty="0"/>
        </a:p>
      </dgm:t>
    </dgm:pt>
    <dgm:pt modelId="{4C2A8233-CEEB-473D-BB01-90DFBC63E454}" type="parTrans" cxnId="{CA21F4F7-3FC4-4F68-938B-CA01FE7367FF}">
      <dgm:prSet/>
      <dgm:spPr/>
      <dgm:t>
        <a:bodyPr/>
        <a:lstStyle/>
        <a:p>
          <a:endParaRPr lang="en-US"/>
        </a:p>
      </dgm:t>
    </dgm:pt>
    <dgm:pt modelId="{A8C15195-715E-4F1D-A00E-ED0A4FC9F6CE}" type="sibTrans" cxnId="{CA21F4F7-3FC4-4F68-938B-CA01FE7367FF}">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B4615338-497E-4825-A9D7-F39D70ED25FC}" type="pres">
      <dgm:prSet presAssocID="{8F966460-A59A-482D-B933-F5E28DD5BA74}" presName="parentLin" presStyleCnt="0"/>
      <dgm:spPr/>
    </dgm:pt>
    <dgm:pt modelId="{E29691A9-3498-4D93-B25C-4F90B051C0DF}" type="pres">
      <dgm:prSet presAssocID="{8F966460-A59A-482D-B933-F5E28DD5BA74}" presName="parentLeftMargin" presStyleLbl="node1" presStyleIdx="0" presStyleCnt="1"/>
      <dgm:spPr/>
      <dgm:t>
        <a:bodyPr/>
        <a:lstStyle/>
        <a:p>
          <a:endParaRPr lang="en-US"/>
        </a:p>
      </dgm:t>
    </dgm:pt>
    <dgm:pt modelId="{0FBC1FD9-9AD8-47AE-95A4-603464218F16}" type="pres">
      <dgm:prSet presAssocID="{8F966460-A59A-482D-B933-F5E28DD5BA74}" presName="parentText" presStyleLbl="node1" presStyleIdx="0" presStyleCnt="1">
        <dgm:presLayoutVars>
          <dgm:chMax val="0"/>
          <dgm:bulletEnabled val="1"/>
        </dgm:presLayoutVars>
      </dgm:prSet>
      <dgm:spPr/>
      <dgm:t>
        <a:bodyPr/>
        <a:lstStyle/>
        <a:p>
          <a:endParaRPr lang="en-US"/>
        </a:p>
      </dgm:t>
    </dgm:pt>
    <dgm:pt modelId="{41BBAFCC-DEF9-4EF4-802D-61750C889CC7}" type="pres">
      <dgm:prSet presAssocID="{8F966460-A59A-482D-B933-F5E28DD5BA74}" presName="negativeSpace" presStyleCnt="0"/>
      <dgm:spPr/>
    </dgm:pt>
    <dgm:pt modelId="{DD0A64E9-E229-4E76-9006-FB564C5BFF83}" type="pres">
      <dgm:prSet presAssocID="{8F966460-A59A-482D-B933-F5E28DD5BA74}" presName="childText" presStyleLbl="conFgAcc1" presStyleIdx="0" presStyleCnt="1" custLinFactNeighborY="-48390">
        <dgm:presLayoutVars>
          <dgm:bulletEnabled val="1"/>
        </dgm:presLayoutVars>
      </dgm:prSet>
      <dgm:spPr/>
      <dgm:t>
        <a:bodyPr/>
        <a:lstStyle/>
        <a:p>
          <a:endParaRPr lang="en-US"/>
        </a:p>
      </dgm:t>
    </dgm:pt>
  </dgm:ptLst>
  <dgm:cxnLst>
    <dgm:cxn modelId="{61D09257-1BAB-4112-B824-7E01C0EF36C3}" type="presOf" srcId="{8F966460-A59A-482D-B933-F5E28DD5BA74}" destId="{E29691A9-3498-4D93-B25C-4F90B051C0DF}" srcOrd="0" destOrd="0" presId="urn:microsoft.com/office/officeart/2005/8/layout/list1"/>
    <dgm:cxn modelId="{DA9721F2-C884-4C13-AF27-B1F1F2F352AB}" srcId="{8F966460-A59A-482D-B933-F5E28DD5BA74}" destId="{5373CB9D-0E33-42CA-B0F2-23B5D6290F8C}" srcOrd="0" destOrd="0" parTransId="{21B68E5D-E098-48B8-A088-91AF9B5B88EB}" sibTransId="{2DDF6520-C362-43C7-84E7-9B6261AE338D}"/>
    <dgm:cxn modelId="{CA21F4F7-3FC4-4F68-938B-CA01FE7367FF}" srcId="{8F966460-A59A-482D-B933-F5E28DD5BA74}" destId="{84B33E0B-01FF-4D01-A0B6-A02C66A8640D}" srcOrd="4" destOrd="0" parTransId="{4C2A8233-CEEB-473D-BB01-90DFBC63E454}" sibTransId="{A8C15195-715E-4F1D-A00E-ED0A4FC9F6CE}"/>
    <dgm:cxn modelId="{A5630DF1-CB3E-400A-9FCB-25D686796124}" type="presOf" srcId="{CB35D071-E0C1-4057-B784-4B7467BEE832}" destId="{DD0A64E9-E229-4E76-9006-FB564C5BFF83}" srcOrd="0" destOrd="3" presId="urn:microsoft.com/office/officeart/2005/8/layout/list1"/>
    <dgm:cxn modelId="{D918ECFD-FA94-4A31-BEF0-5ACF0DC47046}" srcId="{8F966460-A59A-482D-B933-F5E28DD5BA74}" destId="{9AA6507B-9A11-4488-9100-E90627855ADC}" srcOrd="1" destOrd="0" parTransId="{131FA3CE-80DD-45A4-80AC-7ED6F4452E61}" sibTransId="{D5598E75-56D2-4FB7-963E-C4943000EB40}"/>
    <dgm:cxn modelId="{E7D9F168-769F-4E9D-AFD0-A410F3F30B59}" type="presOf" srcId="{A5AB50D2-7080-437F-9E9F-734B6D200D81}" destId="{AAA41AE9-5592-4371-8155-8138AED66D24}" srcOrd="0" destOrd="0" presId="urn:microsoft.com/office/officeart/2005/8/layout/list1"/>
    <dgm:cxn modelId="{AF18803D-2FF2-44CB-A802-EA464D30EA01}" srcId="{8F966460-A59A-482D-B933-F5E28DD5BA74}" destId="{1D87AC63-2222-4932-8B1F-A1C7CDAA0370}" srcOrd="2" destOrd="0" parTransId="{63777575-F2D0-4DDF-9EA5-37C786EA281D}" sibTransId="{18512096-E3B2-4501-8C10-9CC3AF74781B}"/>
    <dgm:cxn modelId="{36E30924-C74B-4A06-A4E2-D6011130A1C6}" type="presOf" srcId="{8F966460-A59A-482D-B933-F5E28DD5BA74}" destId="{0FBC1FD9-9AD8-47AE-95A4-603464218F16}" srcOrd="1" destOrd="0" presId="urn:microsoft.com/office/officeart/2005/8/layout/list1"/>
    <dgm:cxn modelId="{507982FB-441E-4201-B95F-81EB6F259844}" type="presOf" srcId="{1D87AC63-2222-4932-8B1F-A1C7CDAA0370}" destId="{DD0A64E9-E229-4E76-9006-FB564C5BFF83}" srcOrd="0" destOrd="2" presId="urn:microsoft.com/office/officeart/2005/8/layout/list1"/>
    <dgm:cxn modelId="{DDF4EDAB-93C2-40CD-AD3D-A9A147981614}" type="presOf" srcId="{9AA6507B-9A11-4488-9100-E90627855ADC}" destId="{DD0A64E9-E229-4E76-9006-FB564C5BFF83}" srcOrd="0" destOrd="1" presId="urn:microsoft.com/office/officeart/2005/8/layout/list1"/>
    <dgm:cxn modelId="{CA833E98-682C-48C4-8636-70F4C05F984A}" srcId="{8F966460-A59A-482D-B933-F5E28DD5BA74}" destId="{CB35D071-E0C1-4057-B784-4B7467BEE832}" srcOrd="3" destOrd="0" parTransId="{8A36C823-297F-45A9-AA32-FEF4DB3B1CAF}" sibTransId="{EE586AAD-FEBE-413F-BB40-50B06475A85D}"/>
    <dgm:cxn modelId="{8D005F75-D5D5-4429-91A0-30572A09BD9C}" type="presOf" srcId="{84B33E0B-01FF-4D01-A0B6-A02C66A8640D}" destId="{DD0A64E9-E229-4E76-9006-FB564C5BFF83}" srcOrd="0" destOrd="4" presId="urn:microsoft.com/office/officeart/2005/8/layout/list1"/>
    <dgm:cxn modelId="{C4F97494-7CA1-4E19-94A4-4A1245B243E9}" srcId="{A5AB50D2-7080-437F-9E9F-734B6D200D81}" destId="{8F966460-A59A-482D-B933-F5E28DD5BA74}" srcOrd="0" destOrd="0" parTransId="{445FB94B-EEE2-4D6B-B6B0-8E4B887FFE55}" sibTransId="{18B607E5-10E6-4AE0-B664-B93B94227DFE}"/>
    <dgm:cxn modelId="{996A6D18-E3D4-46C2-93F6-91F2FA0A4777}" type="presOf" srcId="{5373CB9D-0E33-42CA-B0F2-23B5D6290F8C}" destId="{DD0A64E9-E229-4E76-9006-FB564C5BFF83}" srcOrd="0" destOrd="0" presId="urn:microsoft.com/office/officeart/2005/8/layout/list1"/>
    <dgm:cxn modelId="{200486EF-7D03-4352-9A92-2F71A1225C46}" type="presParOf" srcId="{AAA41AE9-5592-4371-8155-8138AED66D24}" destId="{B4615338-497E-4825-A9D7-F39D70ED25FC}" srcOrd="0" destOrd="0" presId="urn:microsoft.com/office/officeart/2005/8/layout/list1"/>
    <dgm:cxn modelId="{136A2D38-70FA-48C0-9E57-5A20D55D1AD9}" type="presParOf" srcId="{B4615338-497E-4825-A9D7-F39D70ED25FC}" destId="{E29691A9-3498-4D93-B25C-4F90B051C0DF}" srcOrd="0" destOrd="0" presId="urn:microsoft.com/office/officeart/2005/8/layout/list1"/>
    <dgm:cxn modelId="{E46786A3-AC97-4724-913C-710BCD0164DE}" type="presParOf" srcId="{B4615338-497E-4825-A9D7-F39D70ED25FC}" destId="{0FBC1FD9-9AD8-47AE-95A4-603464218F16}" srcOrd="1" destOrd="0" presId="urn:microsoft.com/office/officeart/2005/8/layout/list1"/>
    <dgm:cxn modelId="{9B917684-2297-4A49-9571-128EE2843646}" type="presParOf" srcId="{AAA41AE9-5592-4371-8155-8138AED66D24}" destId="{41BBAFCC-DEF9-4EF4-802D-61750C889CC7}" srcOrd="1" destOrd="0" presId="urn:microsoft.com/office/officeart/2005/8/layout/list1"/>
    <dgm:cxn modelId="{29DE35C4-05BD-4D18-8982-7E11FEE555FA}" type="presParOf" srcId="{AAA41AE9-5592-4371-8155-8138AED66D24}" destId="{DD0A64E9-E229-4E76-9006-FB564C5BFF8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6F537BD4-4E42-46E5-97FF-97F4F4F44E58}">
      <dgm:prSet/>
      <dgm:spPr/>
      <dgm:t>
        <a:bodyPr/>
        <a:lstStyle/>
        <a:p>
          <a:r>
            <a:rPr lang="en-US" b="1" i="0" smtClean="0"/>
            <a:t>The Scarlet Letter</a:t>
          </a:r>
          <a:endParaRPr lang="en-US" dirty="0"/>
        </a:p>
      </dgm:t>
    </dgm:pt>
    <dgm:pt modelId="{EAEE58BB-B36F-4787-8352-28258642002D}" type="parTrans" cxnId="{F585DB22-5AFE-45BA-8C0A-60C9F3605C0A}">
      <dgm:prSet/>
      <dgm:spPr/>
      <dgm:t>
        <a:bodyPr/>
        <a:lstStyle/>
        <a:p>
          <a:endParaRPr lang="en-US"/>
        </a:p>
      </dgm:t>
    </dgm:pt>
    <dgm:pt modelId="{159EDF8F-4E28-47AB-AE72-20785372C44F}" type="sibTrans" cxnId="{F585DB22-5AFE-45BA-8C0A-60C9F3605C0A}">
      <dgm:prSet/>
      <dgm:spPr/>
      <dgm:t>
        <a:bodyPr/>
        <a:lstStyle/>
        <a:p>
          <a:endParaRPr lang="en-US"/>
        </a:p>
      </dgm:t>
    </dgm:pt>
    <dgm:pt modelId="{79824037-9401-489D-A38C-E4E09AEDE167}">
      <dgm:prSet/>
      <dgm:spPr/>
      <dgm:t>
        <a:bodyPr/>
        <a:lstStyle/>
        <a:p>
          <a:endParaRPr lang="en-US"/>
        </a:p>
      </dgm:t>
    </dgm:pt>
    <dgm:pt modelId="{8AA611A3-493C-4B46-9CC2-68EDA8E58077}" type="parTrans" cxnId="{70C7006C-60E1-495F-BEC6-DB4E3AAEDFD6}">
      <dgm:prSet/>
      <dgm:spPr/>
      <dgm:t>
        <a:bodyPr/>
        <a:lstStyle/>
        <a:p>
          <a:endParaRPr lang="en-US"/>
        </a:p>
      </dgm:t>
    </dgm:pt>
    <dgm:pt modelId="{1E33DC17-2CA3-4555-9CC8-D5A2ADCA7911}" type="sibTrans" cxnId="{70C7006C-60E1-495F-BEC6-DB4E3AAEDFD6}">
      <dgm:prSet/>
      <dgm:spPr/>
      <dgm:t>
        <a:bodyPr/>
        <a:lstStyle/>
        <a:p>
          <a:endParaRPr lang="en-US"/>
        </a:p>
      </dgm:t>
    </dgm:pt>
    <dgm:pt modelId="{8DA5A871-53CE-4E85-B11F-69BEBEC08504}">
      <dgm:prSet/>
      <dgm:spPr/>
      <dgm:t>
        <a:bodyPr/>
        <a:lstStyle/>
        <a:p>
          <a:r>
            <a:rPr lang="en-US" b="0" i="0" dirty="0" smtClean="0"/>
            <a:t>The scarlet letter is symbolic in a number of different ways.</a:t>
          </a:r>
          <a:endParaRPr lang="en-US" dirty="0"/>
        </a:p>
      </dgm:t>
    </dgm:pt>
    <dgm:pt modelId="{AEE022D5-2F9C-434D-AF1A-4F512478BFD3}" type="parTrans" cxnId="{9AD44F20-E4DC-4ED8-B802-3831C23E69C9}">
      <dgm:prSet/>
      <dgm:spPr/>
      <dgm:t>
        <a:bodyPr/>
        <a:lstStyle/>
        <a:p>
          <a:endParaRPr lang="en-US"/>
        </a:p>
      </dgm:t>
    </dgm:pt>
    <dgm:pt modelId="{98DD19C5-5FA2-4877-AF7D-B3D6026044F3}" type="sibTrans" cxnId="{9AD44F20-E4DC-4ED8-B802-3831C23E69C9}">
      <dgm:prSet/>
      <dgm:spPr/>
      <dgm:t>
        <a:bodyPr/>
        <a:lstStyle/>
        <a:p>
          <a:endParaRPr lang="en-US"/>
        </a:p>
      </dgm:t>
    </dgm:pt>
    <dgm:pt modelId="{81A9B0EB-4524-48A3-9F66-4BD5F936FDC4}">
      <dgm:prSet/>
      <dgm:spPr/>
      <dgm:t>
        <a:bodyPr/>
        <a:lstStyle/>
        <a:p>
          <a:endParaRPr lang="en-US" dirty="0"/>
        </a:p>
      </dgm:t>
    </dgm:pt>
    <dgm:pt modelId="{07A99D48-4D0E-4FA4-A3AE-8B7F1040237D}" type="parTrans" cxnId="{730D9768-A01D-4009-B9C7-F750428038EF}">
      <dgm:prSet/>
      <dgm:spPr/>
      <dgm:t>
        <a:bodyPr/>
        <a:lstStyle/>
        <a:p>
          <a:endParaRPr lang="en-US"/>
        </a:p>
      </dgm:t>
    </dgm:pt>
    <dgm:pt modelId="{67D7C44E-E1E8-412E-89C3-65CABAD1A2CC}" type="sibTrans" cxnId="{730D9768-A01D-4009-B9C7-F750428038EF}">
      <dgm:prSet/>
      <dgm:spPr/>
      <dgm:t>
        <a:bodyPr/>
        <a:lstStyle/>
        <a:p>
          <a:endParaRPr lang="en-US"/>
        </a:p>
      </dgm:t>
    </dgm:pt>
    <dgm:pt modelId="{F016166D-9349-4B47-8810-F182109B1052}">
      <dgm:prSet/>
      <dgm:spPr/>
      <dgm:t>
        <a:bodyPr/>
        <a:lstStyle/>
        <a:p>
          <a:r>
            <a:rPr lang="en-US" b="0" i="0" dirty="0" smtClean="0"/>
            <a:t> One of the most important ways is that the characters choose to wear the letter.</a:t>
          </a:r>
          <a:endParaRPr lang="en-US" dirty="0"/>
        </a:p>
      </dgm:t>
    </dgm:pt>
    <dgm:pt modelId="{9047C0B5-E753-448E-AEF3-6D970767B76B}" type="parTrans" cxnId="{5E1E1C64-A30C-4F5B-91D9-ED8E2F7DCC49}">
      <dgm:prSet/>
      <dgm:spPr/>
      <dgm:t>
        <a:bodyPr/>
        <a:lstStyle/>
        <a:p>
          <a:endParaRPr lang="en-US"/>
        </a:p>
      </dgm:t>
    </dgm:pt>
    <dgm:pt modelId="{0CBBD92B-800B-4AD6-A6A6-87691538ED28}" type="sibTrans" cxnId="{5E1E1C64-A30C-4F5B-91D9-ED8E2F7DCC49}">
      <dgm:prSet/>
      <dgm:spPr/>
      <dgm:t>
        <a:bodyPr/>
        <a:lstStyle/>
        <a:p>
          <a:endParaRPr lang="en-US"/>
        </a:p>
      </dgm:t>
    </dgm:pt>
    <dgm:pt modelId="{469F3062-0315-4B15-91B3-516554E8D2CA}">
      <dgm:prSet/>
      <dgm:spPr/>
      <dgm:t>
        <a:bodyPr/>
        <a:lstStyle/>
        <a:p>
          <a:r>
            <a:rPr lang="en-US" b="0" i="0" dirty="0" smtClean="0"/>
            <a:t>Hester adds fancy embroidery to the letter as a point of pride. </a:t>
          </a:r>
          <a:endParaRPr lang="en-US" dirty="0"/>
        </a:p>
      </dgm:t>
    </dgm:pt>
    <dgm:pt modelId="{6F15F78B-6142-4999-BA1E-6577CA6A6DA4}" type="parTrans" cxnId="{D03F1BD4-E9E9-4B55-8B9F-3FC423A4CF3B}">
      <dgm:prSet/>
      <dgm:spPr/>
      <dgm:t>
        <a:bodyPr/>
        <a:lstStyle/>
        <a:p>
          <a:endParaRPr lang="en-US"/>
        </a:p>
      </dgm:t>
    </dgm:pt>
    <dgm:pt modelId="{A41A61B0-A460-47C1-9D5D-BD6C14F97D84}" type="sibTrans" cxnId="{D03F1BD4-E9E9-4B55-8B9F-3FC423A4CF3B}">
      <dgm:prSet/>
      <dgm:spPr/>
      <dgm:t>
        <a:bodyPr/>
        <a:lstStyle/>
        <a:p>
          <a:endParaRPr lang="en-US"/>
        </a:p>
      </dgm:t>
    </dgm:pt>
    <dgm:pt modelId="{B02B70E9-AE94-49DE-8C80-E17D971DF1DA}">
      <dgm:prSet/>
      <dgm:spPr/>
      <dgm:t>
        <a:bodyPr/>
        <a:lstStyle/>
        <a:p>
          <a:r>
            <a:rPr lang="en-US" b="0" i="0" dirty="0" err="1" smtClean="0"/>
            <a:t>Dimmesdale</a:t>
          </a:r>
          <a:r>
            <a:rPr lang="en-US" b="0" i="0" dirty="0" smtClean="0"/>
            <a:t>, however, as the town minister, wears his own scarlet </a:t>
          </a:r>
          <a:r>
            <a:rPr lang="en-US" b="0" i="1" dirty="0" smtClean="0"/>
            <a:t>A</a:t>
          </a:r>
          <a:r>
            <a:rPr lang="en-US" b="0" i="0" dirty="0" smtClean="0"/>
            <a:t> burned upon his flesh, since it is the community's rage he fears the most. </a:t>
          </a:r>
          <a:endParaRPr lang="en-US" dirty="0"/>
        </a:p>
      </dgm:t>
    </dgm:pt>
    <dgm:pt modelId="{8794DD29-0004-4EA4-936E-AFFCC1150078}" type="parTrans" cxnId="{FB130CC8-DCE7-45A3-B736-37E0395F3E72}">
      <dgm:prSet/>
      <dgm:spPr/>
      <dgm:t>
        <a:bodyPr/>
        <a:lstStyle/>
        <a:p>
          <a:endParaRPr lang="en-US"/>
        </a:p>
      </dgm:t>
    </dgm:pt>
    <dgm:pt modelId="{7F041260-3D2F-4F45-9F98-15FFB51EB102}" type="sibTrans" cxnId="{FB130CC8-DCE7-45A3-B736-37E0395F3E72}">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C8D306DB-189C-4B2D-89B1-DC25D2FF8756}" type="pres">
      <dgm:prSet presAssocID="{6F537BD4-4E42-46E5-97FF-97F4F4F44E58}" presName="parentLin" presStyleCnt="0"/>
      <dgm:spPr/>
    </dgm:pt>
    <dgm:pt modelId="{6BAD99DC-1A66-4F81-B45E-D45662D7D948}" type="pres">
      <dgm:prSet presAssocID="{6F537BD4-4E42-46E5-97FF-97F4F4F44E58}" presName="parentLeftMargin" presStyleLbl="node1" presStyleIdx="0" presStyleCnt="1"/>
      <dgm:spPr/>
      <dgm:t>
        <a:bodyPr/>
        <a:lstStyle/>
        <a:p>
          <a:endParaRPr lang="en-US"/>
        </a:p>
      </dgm:t>
    </dgm:pt>
    <dgm:pt modelId="{1BF7F193-84F4-4490-9641-0BAFFEEE753D}" type="pres">
      <dgm:prSet presAssocID="{6F537BD4-4E42-46E5-97FF-97F4F4F44E58}" presName="parentText" presStyleLbl="node1" presStyleIdx="0" presStyleCnt="1">
        <dgm:presLayoutVars>
          <dgm:chMax val="0"/>
          <dgm:bulletEnabled val="1"/>
        </dgm:presLayoutVars>
      </dgm:prSet>
      <dgm:spPr/>
      <dgm:t>
        <a:bodyPr/>
        <a:lstStyle/>
        <a:p>
          <a:endParaRPr lang="en-US"/>
        </a:p>
      </dgm:t>
    </dgm:pt>
    <dgm:pt modelId="{CE4AF8FD-8753-4E88-B326-151814C3EA4B}" type="pres">
      <dgm:prSet presAssocID="{6F537BD4-4E42-46E5-97FF-97F4F4F44E58}" presName="negativeSpace" presStyleCnt="0"/>
      <dgm:spPr/>
    </dgm:pt>
    <dgm:pt modelId="{29424163-5AC0-46A3-BF6A-13F4E9B50DA4}" type="pres">
      <dgm:prSet presAssocID="{6F537BD4-4E42-46E5-97FF-97F4F4F44E58}" presName="childText" presStyleLbl="conFgAcc1" presStyleIdx="0" presStyleCnt="1">
        <dgm:presLayoutVars>
          <dgm:bulletEnabled val="1"/>
        </dgm:presLayoutVars>
      </dgm:prSet>
      <dgm:spPr/>
      <dgm:t>
        <a:bodyPr/>
        <a:lstStyle/>
        <a:p>
          <a:endParaRPr lang="en-US"/>
        </a:p>
      </dgm:t>
    </dgm:pt>
  </dgm:ptLst>
  <dgm:cxnLst>
    <dgm:cxn modelId="{9AD44F20-E4DC-4ED8-B802-3831C23E69C9}" srcId="{6F537BD4-4E42-46E5-97FF-97F4F4F44E58}" destId="{8DA5A871-53CE-4E85-B11F-69BEBEC08504}" srcOrd="1" destOrd="0" parTransId="{AEE022D5-2F9C-434D-AF1A-4F512478BFD3}" sibTransId="{98DD19C5-5FA2-4877-AF7D-B3D6026044F3}"/>
    <dgm:cxn modelId="{1DFC75EF-5EF5-4F91-BFE6-CDBB2936C628}" type="presOf" srcId="{469F3062-0315-4B15-91B3-516554E8D2CA}" destId="{29424163-5AC0-46A3-BF6A-13F4E9B50DA4}" srcOrd="0" destOrd="3" presId="urn:microsoft.com/office/officeart/2005/8/layout/list1"/>
    <dgm:cxn modelId="{FB130CC8-DCE7-45A3-B736-37E0395F3E72}" srcId="{6F537BD4-4E42-46E5-97FF-97F4F4F44E58}" destId="{B02B70E9-AE94-49DE-8C80-E17D971DF1DA}" srcOrd="4" destOrd="0" parTransId="{8794DD29-0004-4EA4-936E-AFFCC1150078}" sibTransId="{7F041260-3D2F-4F45-9F98-15FFB51EB102}"/>
    <dgm:cxn modelId="{70C7006C-60E1-495F-BEC6-DB4E3AAEDFD6}" srcId="{6F537BD4-4E42-46E5-97FF-97F4F4F44E58}" destId="{79824037-9401-489D-A38C-E4E09AEDE167}" srcOrd="0" destOrd="0" parTransId="{8AA611A3-493C-4B46-9CC2-68EDA8E58077}" sibTransId="{1E33DC17-2CA3-4555-9CC8-D5A2ADCA7911}"/>
    <dgm:cxn modelId="{730D9768-A01D-4009-B9C7-F750428038EF}" srcId="{6F537BD4-4E42-46E5-97FF-97F4F4F44E58}" destId="{81A9B0EB-4524-48A3-9F66-4BD5F936FDC4}" srcOrd="5" destOrd="0" parTransId="{07A99D48-4D0E-4FA4-A3AE-8B7F1040237D}" sibTransId="{67D7C44E-E1E8-412E-89C3-65CABAD1A2CC}"/>
    <dgm:cxn modelId="{695D3C7D-BE83-45E6-A1AC-8A8B7F33EB94}" type="presOf" srcId="{F016166D-9349-4B47-8810-F182109B1052}" destId="{29424163-5AC0-46A3-BF6A-13F4E9B50DA4}" srcOrd="0" destOrd="2" presId="urn:microsoft.com/office/officeart/2005/8/layout/list1"/>
    <dgm:cxn modelId="{ED61DDF2-3961-46A2-A92B-BD940B355E73}" type="presOf" srcId="{A5AB50D2-7080-437F-9E9F-734B6D200D81}" destId="{AAA41AE9-5592-4371-8155-8138AED66D24}" srcOrd="0" destOrd="0" presId="urn:microsoft.com/office/officeart/2005/8/layout/list1"/>
    <dgm:cxn modelId="{5E1E1C64-A30C-4F5B-91D9-ED8E2F7DCC49}" srcId="{6F537BD4-4E42-46E5-97FF-97F4F4F44E58}" destId="{F016166D-9349-4B47-8810-F182109B1052}" srcOrd="2" destOrd="0" parTransId="{9047C0B5-E753-448E-AEF3-6D970767B76B}" sibTransId="{0CBBD92B-800B-4AD6-A6A6-87691538ED28}"/>
    <dgm:cxn modelId="{F585DB22-5AFE-45BA-8C0A-60C9F3605C0A}" srcId="{A5AB50D2-7080-437F-9E9F-734B6D200D81}" destId="{6F537BD4-4E42-46E5-97FF-97F4F4F44E58}" srcOrd="0" destOrd="0" parTransId="{EAEE58BB-B36F-4787-8352-28258642002D}" sibTransId="{159EDF8F-4E28-47AB-AE72-20785372C44F}"/>
    <dgm:cxn modelId="{62FDA4F6-A2F3-4150-B5C4-F20FB6C6EFA8}" type="presOf" srcId="{6F537BD4-4E42-46E5-97FF-97F4F4F44E58}" destId="{1BF7F193-84F4-4490-9641-0BAFFEEE753D}" srcOrd="1" destOrd="0" presId="urn:microsoft.com/office/officeart/2005/8/layout/list1"/>
    <dgm:cxn modelId="{5C7F5216-D449-4CF8-9E76-07D3F2511699}" type="presOf" srcId="{6F537BD4-4E42-46E5-97FF-97F4F4F44E58}" destId="{6BAD99DC-1A66-4F81-B45E-D45662D7D948}" srcOrd="0" destOrd="0" presId="urn:microsoft.com/office/officeart/2005/8/layout/list1"/>
    <dgm:cxn modelId="{E7489573-8882-476C-9902-AAF712C6BD24}" type="presOf" srcId="{81A9B0EB-4524-48A3-9F66-4BD5F936FDC4}" destId="{29424163-5AC0-46A3-BF6A-13F4E9B50DA4}" srcOrd="0" destOrd="5" presId="urn:microsoft.com/office/officeart/2005/8/layout/list1"/>
    <dgm:cxn modelId="{9E94FB4E-6009-4B00-A77F-75D2C797CDB7}" type="presOf" srcId="{8DA5A871-53CE-4E85-B11F-69BEBEC08504}" destId="{29424163-5AC0-46A3-BF6A-13F4E9B50DA4}" srcOrd="0" destOrd="1" presId="urn:microsoft.com/office/officeart/2005/8/layout/list1"/>
    <dgm:cxn modelId="{3EC3D324-63FE-472B-B5DA-6EE35C5AECF3}" type="presOf" srcId="{79824037-9401-489D-A38C-E4E09AEDE167}" destId="{29424163-5AC0-46A3-BF6A-13F4E9B50DA4}" srcOrd="0" destOrd="0" presId="urn:microsoft.com/office/officeart/2005/8/layout/list1"/>
    <dgm:cxn modelId="{D03F1BD4-E9E9-4B55-8B9F-3FC423A4CF3B}" srcId="{6F537BD4-4E42-46E5-97FF-97F4F4F44E58}" destId="{469F3062-0315-4B15-91B3-516554E8D2CA}" srcOrd="3" destOrd="0" parTransId="{6F15F78B-6142-4999-BA1E-6577CA6A6DA4}" sibTransId="{A41A61B0-A460-47C1-9D5D-BD6C14F97D84}"/>
    <dgm:cxn modelId="{AD7BB584-AA6D-4F53-AECE-45AF236F2FAC}" type="presOf" srcId="{B02B70E9-AE94-49DE-8C80-E17D971DF1DA}" destId="{29424163-5AC0-46A3-BF6A-13F4E9B50DA4}" srcOrd="0" destOrd="4" presId="urn:microsoft.com/office/officeart/2005/8/layout/list1"/>
    <dgm:cxn modelId="{535299EA-3045-47B8-90DF-CD57F4F5B662}" type="presParOf" srcId="{AAA41AE9-5592-4371-8155-8138AED66D24}" destId="{C8D306DB-189C-4B2D-89B1-DC25D2FF8756}" srcOrd="0" destOrd="0" presId="urn:microsoft.com/office/officeart/2005/8/layout/list1"/>
    <dgm:cxn modelId="{51527B81-F76C-4BD4-9741-45AD549FDD7C}" type="presParOf" srcId="{C8D306DB-189C-4B2D-89B1-DC25D2FF8756}" destId="{6BAD99DC-1A66-4F81-B45E-D45662D7D948}" srcOrd="0" destOrd="0" presId="urn:microsoft.com/office/officeart/2005/8/layout/list1"/>
    <dgm:cxn modelId="{EF23EFD5-6EFC-486E-AB0A-CAD501D5E515}" type="presParOf" srcId="{C8D306DB-189C-4B2D-89B1-DC25D2FF8756}" destId="{1BF7F193-84F4-4490-9641-0BAFFEEE753D}" srcOrd="1" destOrd="0" presId="urn:microsoft.com/office/officeart/2005/8/layout/list1"/>
    <dgm:cxn modelId="{BAC1E45D-D7A1-44F3-A138-C405FE15AA70}" type="presParOf" srcId="{AAA41AE9-5592-4371-8155-8138AED66D24}" destId="{CE4AF8FD-8753-4E88-B326-151814C3EA4B}" srcOrd="1" destOrd="0" presId="urn:microsoft.com/office/officeart/2005/8/layout/list1"/>
    <dgm:cxn modelId="{7B890347-D147-48A6-AEF5-920FD0B2B557}" type="presParOf" srcId="{AAA41AE9-5592-4371-8155-8138AED66D24}" destId="{29424163-5AC0-46A3-BF6A-13F4E9B50DA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Punishment versus Forgiveness</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D8ABB40B-39EE-4393-A4B4-78B8D1DC979F}">
      <dgm:prSet/>
      <dgm:spPr/>
      <dgm:t>
        <a:bodyPr/>
        <a:lstStyle/>
        <a:p>
          <a:endParaRPr lang="en-US" dirty="0"/>
        </a:p>
      </dgm:t>
    </dgm:pt>
    <dgm:pt modelId="{D6CE94B4-D7CC-48DB-B19A-41B3770F2AD2}" type="parTrans" cxnId="{875E7090-640A-4382-AE6D-1D9C29BD010D}">
      <dgm:prSet/>
      <dgm:spPr/>
      <dgm:t>
        <a:bodyPr/>
        <a:lstStyle/>
        <a:p>
          <a:endParaRPr lang="en-US"/>
        </a:p>
      </dgm:t>
    </dgm:pt>
    <dgm:pt modelId="{D5EE7451-27A5-42E5-8BF8-B3F2D7A11924}" type="sibTrans" cxnId="{875E7090-640A-4382-AE6D-1D9C29BD010D}">
      <dgm:prSet/>
      <dgm:spPr/>
      <dgm:t>
        <a:bodyPr/>
        <a:lstStyle/>
        <a:p>
          <a:endParaRPr lang="en-US"/>
        </a:p>
      </dgm:t>
    </dgm:pt>
    <dgm:pt modelId="{7C200470-DC51-45EA-B0FA-CAD363E15249}">
      <dgm:prSet/>
      <dgm:spPr/>
      <dgm:t>
        <a:bodyPr/>
        <a:lstStyle/>
        <a:p>
          <a:r>
            <a:rPr lang="en-US" b="0" i="0" dirty="0" err="1" smtClean="0"/>
            <a:t>Chillingworth</a:t>
          </a:r>
          <a:r>
            <a:rPr lang="en-US" b="0" i="0" dirty="0" smtClean="0"/>
            <a:t> seems to be the character that embodies moral judgment.</a:t>
          </a:r>
          <a:endParaRPr lang="en-US" dirty="0"/>
        </a:p>
      </dgm:t>
    </dgm:pt>
    <dgm:pt modelId="{4B5B8873-9941-4722-B732-C753F187E2D8}" type="parTrans" cxnId="{674A1A33-2C76-40B8-BC8D-E1CA868FE940}">
      <dgm:prSet/>
      <dgm:spPr/>
      <dgm:t>
        <a:bodyPr/>
        <a:lstStyle/>
        <a:p>
          <a:endParaRPr lang="en-US"/>
        </a:p>
      </dgm:t>
    </dgm:pt>
    <dgm:pt modelId="{C683E56D-09DB-4137-A175-82E4C638C936}" type="sibTrans" cxnId="{674A1A33-2C76-40B8-BC8D-E1CA868FE940}">
      <dgm:prSet/>
      <dgm:spPr/>
      <dgm:t>
        <a:bodyPr/>
        <a:lstStyle/>
        <a:p>
          <a:endParaRPr lang="en-US"/>
        </a:p>
      </dgm:t>
    </dgm:pt>
    <dgm:pt modelId="{246BDED1-44C3-448B-90BA-5362C2C0D4D0}">
      <dgm:prSet/>
      <dgm:spPr/>
      <dgm:t>
        <a:bodyPr/>
        <a:lstStyle/>
        <a:p>
          <a:r>
            <a:rPr lang="en-US" b="0" i="0" dirty="0" smtClean="0"/>
            <a:t>Since Rev. </a:t>
          </a:r>
          <a:r>
            <a:rPr lang="en-US" b="0" i="0" dirty="0" err="1" smtClean="0"/>
            <a:t>Dimmesdale</a:t>
          </a:r>
          <a:r>
            <a:rPr lang="en-US" b="0" i="0" dirty="0" smtClean="0"/>
            <a:t> seems to be corrupted, </a:t>
          </a:r>
          <a:r>
            <a:rPr lang="en-US" b="0" i="0" dirty="0" err="1" smtClean="0"/>
            <a:t>Chillingworth</a:t>
          </a:r>
          <a:r>
            <a:rPr lang="en-US" b="0" i="0" dirty="0" smtClean="0"/>
            <a:t> takes it upon himself to inflict punishment on </a:t>
          </a:r>
          <a:r>
            <a:rPr lang="en-US" b="0" i="0" dirty="0" err="1" smtClean="0"/>
            <a:t>Dimmesdale</a:t>
          </a:r>
          <a:r>
            <a:rPr lang="en-US" b="0" i="0" dirty="0" smtClean="0"/>
            <a:t> for what he perceives is a crime that cannot be forgiven.</a:t>
          </a:r>
          <a:endParaRPr lang="en-US" dirty="0"/>
        </a:p>
      </dgm:t>
    </dgm:pt>
    <dgm:pt modelId="{5843F0BD-E1BC-4094-B676-C400427C1438}" type="parTrans" cxnId="{DB223B99-DA24-42C2-BB28-BCFD9A7DAE90}">
      <dgm:prSet/>
      <dgm:spPr/>
      <dgm:t>
        <a:bodyPr/>
        <a:lstStyle/>
        <a:p>
          <a:endParaRPr lang="en-US"/>
        </a:p>
      </dgm:t>
    </dgm:pt>
    <dgm:pt modelId="{9D97C749-E0F2-46F7-BF7E-E47C4135E5F5}" type="sibTrans" cxnId="{DB223B99-DA24-42C2-BB28-BCFD9A7DAE90}">
      <dgm:prSet/>
      <dgm:spPr/>
      <dgm:t>
        <a:bodyPr/>
        <a:lstStyle/>
        <a:p>
          <a:endParaRPr lang="en-US"/>
        </a:p>
      </dgm:t>
    </dgm:pt>
    <dgm:pt modelId="{9FFCAD68-74FB-4051-91E6-C8073DC9FF7B}">
      <dgm:prSet/>
      <dgm:spPr/>
      <dgm:t>
        <a:bodyPr/>
        <a:lstStyle/>
        <a:p>
          <a:r>
            <a:rPr lang="en-US" b="0" i="0" dirty="0" smtClean="0"/>
            <a:t>He is surprisingly forgiving of Hester's crime. We sense that he understands why she would forsake him. After all, he is deformed, he is older, he has not been nearby, while she is beautiful and passionate.</a:t>
          </a:r>
          <a:endParaRPr lang="en-US" dirty="0"/>
        </a:p>
      </dgm:t>
    </dgm:pt>
    <dgm:pt modelId="{7DB188EB-BF2D-405E-998F-F8233A409F22}" type="parTrans" cxnId="{7F15B981-4181-4B91-8E9F-B5C8C572E474}">
      <dgm:prSet/>
      <dgm:spPr/>
      <dgm:t>
        <a:bodyPr/>
        <a:lstStyle/>
        <a:p>
          <a:endParaRPr lang="en-US"/>
        </a:p>
      </dgm:t>
    </dgm:pt>
    <dgm:pt modelId="{C64F9496-E7C3-4AAD-999F-1266AC541A06}" type="sibTrans" cxnId="{7F15B981-4181-4B91-8E9F-B5C8C572E474}">
      <dgm:prSet/>
      <dgm:spPr/>
      <dgm:t>
        <a:bodyPr/>
        <a:lstStyle/>
        <a:p>
          <a:endParaRPr lang="en-US"/>
        </a:p>
      </dgm:t>
    </dgm:pt>
    <dgm:pt modelId="{FC35FD48-195C-4ED7-A775-8AF5ACD104F9}">
      <dgm:prSet/>
      <dgm:spPr/>
      <dgm:t>
        <a:bodyPr/>
        <a:lstStyle/>
        <a:p>
          <a:r>
            <a:rPr lang="en-US" b="0" i="0" dirty="0" smtClean="0"/>
            <a:t> In </a:t>
          </a:r>
          <a:r>
            <a:rPr lang="en-US" b="0" i="0" dirty="0" err="1" smtClean="0"/>
            <a:t>Dimmesdale</a:t>
          </a:r>
          <a:r>
            <a:rPr lang="en-US" b="0" i="0" dirty="0" smtClean="0"/>
            <a:t>, he sees the vigor and passion which Hester desires and which he himself does not possess and h</a:t>
          </a:r>
          <a:r>
            <a:rPr lang="en-US" dirty="0" smtClean="0"/>
            <a:t>e cannot forgive </a:t>
          </a:r>
          <a:r>
            <a:rPr lang="en-US" dirty="0" err="1" smtClean="0"/>
            <a:t>Dimmesdale</a:t>
          </a:r>
          <a:r>
            <a:rPr lang="en-US" dirty="0" smtClean="0"/>
            <a:t>.</a:t>
          </a:r>
          <a:endParaRPr lang="en-US" dirty="0"/>
        </a:p>
      </dgm:t>
    </dgm:pt>
    <dgm:pt modelId="{77B2B0EC-EA67-4C4A-990B-CD20E97AA0D5}" type="parTrans" cxnId="{87C72E7A-F0C3-4D23-95C9-7CAE7BF0203F}">
      <dgm:prSet/>
      <dgm:spPr/>
      <dgm:t>
        <a:bodyPr/>
        <a:lstStyle/>
        <a:p>
          <a:endParaRPr lang="en-US"/>
        </a:p>
      </dgm:t>
    </dgm:pt>
    <dgm:pt modelId="{5423917C-556E-4E12-A4E4-70EC898F974B}" type="sibTrans" cxnId="{87C72E7A-F0C3-4D23-95C9-7CAE7BF0203F}">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dgm:presLayoutVars>
          <dgm:bulletEnabled val="1"/>
        </dgm:presLayoutVars>
      </dgm:prSet>
      <dgm:spPr/>
      <dgm:t>
        <a:bodyPr/>
        <a:lstStyle/>
        <a:p>
          <a:endParaRPr lang="en-US"/>
        </a:p>
      </dgm:t>
    </dgm:pt>
  </dgm:ptLst>
  <dgm:cxnLst>
    <dgm:cxn modelId="{09107027-C022-4587-8316-C5C8BB650F83}" type="presOf" srcId="{4A447CC3-1383-4C59-BAD4-E2C85EB6713A}" destId="{D933CEBD-B31A-4BB7-BDBC-C2BC2DA2C3FF}" srcOrd="1" destOrd="0" presId="urn:microsoft.com/office/officeart/2005/8/layout/list1"/>
    <dgm:cxn modelId="{674A1A33-2C76-40B8-BC8D-E1CA868FE940}" srcId="{4A447CC3-1383-4C59-BAD4-E2C85EB6713A}" destId="{7C200470-DC51-45EA-B0FA-CAD363E15249}" srcOrd="1" destOrd="0" parTransId="{4B5B8873-9941-4722-B732-C753F187E2D8}" sibTransId="{C683E56D-09DB-4137-A175-82E4C638C936}"/>
    <dgm:cxn modelId="{7F15B981-4181-4B91-8E9F-B5C8C572E474}" srcId="{4A447CC3-1383-4C59-BAD4-E2C85EB6713A}" destId="{9FFCAD68-74FB-4051-91E6-C8073DC9FF7B}" srcOrd="3" destOrd="0" parTransId="{7DB188EB-BF2D-405E-998F-F8233A409F22}" sibTransId="{C64F9496-E7C3-4AAD-999F-1266AC541A06}"/>
    <dgm:cxn modelId="{ABB02EA0-42B2-40B5-8655-7F93A22DECF7}" type="presOf" srcId="{7C200470-DC51-45EA-B0FA-CAD363E15249}" destId="{5E4E58D6-4867-4D89-A397-370C5A7E7AD2}" srcOrd="0" destOrd="1" presId="urn:microsoft.com/office/officeart/2005/8/layout/list1"/>
    <dgm:cxn modelId="{DB223B99-DA24-42C2-BB28-BCFD9A7DAE90}" srcId="{4A447CC3-1383-4C59-BAD4-E2C85EB6713A}" destId="{246BDED1-44C3-448B-90BA-5362C2C0D4D0}" srcOrd="2" destOrd="0" parTransId="{5843F0BD-E1BC-4094-B676-C400427C1438}" sibTransId="{9D97C749-E0F2-46F7-BF7E-E47C4135E5F5}"/>
    <dgm:cxn modelId="{E3EBE4C1-E63A-4B51-BD98-A5F9C7C03499}" srcId="{A5AB50D2-7080-437F-9E9F-734B6D200D81}" destId="{4A447CC3-1383-4C59-BAD4-E2C85EB6713A}" srcOrd="0" destOrd="0" parTransId="{7A3F51C9-5350-4D4D-B858-4847C356F345}" sibTransId="{70E1BE88-D539-4131-A18E-1E935428CA6F}"/>
    <dgm:cxn modelId="{3A284EDE-D94B-4950-A45C-457CC82C7C11}" type="presOf" srcId="{A5AB50D2-7080-437F-9E9F-734B6D200D81}" destId="{AAA41AE9-5592-4371-8155-8138AED66D24}" srcOrd="0" destOrd="0" presId="urn:microsoft.com/office/officeart/2005/8/layout/list1"/>
    <dgm:cxn modelId="{AD22E35E-53E0-4B89-9F36-4622544A800B}" type="presOf" srcId="{FC35FD48-195C-4ED7-A775-8AF5ACD104F9}" destId="{5E4E58D6-4867-4D89-A397-370C5A7E7AD2}" srcOrd="0" destOrd="4" presId="urn:microsoft.com/office/officeart/2005/8/layout/list1"/>
    <dgm:cxn modelId="{F41664C5-FEAA-47A7-81D3-929E49DBD5A2}" type="presOf" srcId="{9FFCAD68-74FB-4051-91E6-C8073DC9FF7B}" destId="{5E4E58D6-4867-4D89-A397-370C5A7E7AD2}" srcOrd="0" destOrd="3" presId="urn:microsoft.com/office/officeart/2005/8/layout/list1"/>
    <dgm:cxn modelId="{875E7090-640A-4382-AE6D-1D9C29BD010D}" srcId="{4A447CC3-1383-4C59-BAD4-E2C85EB6713A}" destId="{D8ABB40B-39EE-4393-A4B4-78B8D1DC979F}" srcOrd="0" destOrd="0" parTransId="{D6CE94B4-D7CC-48DB-B19A-41B3770F2AD2}" sibTransId="{D5EE7451-27A5-42E5-8BF8-B3F2D7A11924}"/>
    <dgm:cxn modelId="{11FA55EE-281D-4CF3-A376-5ED953D21165}" type="presOf" srcId="{D8ABB40B-39EE-4393-A4B4-78B8D1DC979F}" destId="{5E4E58D6-4867-4D89-A397-370C5A7E7AD2}" srcOrd="0" destOrd="0" presId="urn:microsoft.com/office/officeart/2005/8/layout/list1"/>
    <dgm:cxn modelId="{A1ECF42C-ADD2-45C0-931D-5F5F2B568687}" type="presOf" srcId="{4A447CC3-1383-4C59-BAD4-E2C85EB6713A}" destId="{5BCE9351-BD1A-46BE-A1E0-5731EF745DD5}" srcOrd="0" destOrd="0" presId="urn:microsoft.com/office/officeart/2005/8/layout/list1"/>
    <dgm:cxn modelId="{87C72E7A-F0C3-4D23-95C9-7CAE7BF0203F}" srcId="{4A447CC3-1383-4C59-BAD4-E2C85EB6713A}" destId="{FC35FD48-195C-4ED7-A775-8AF5ACD104F9}" srcOrd="4" destOrd="0" parTransId="{77B2B0EC-EA67-4C4A-990B-CD20E97AA0D5}" sibTransId="{5423917C-556E-4E12-A4E4-70EC898F974B}"/>
    <dgm:cxn modelId="{09E88483-254A-443F-891D-629E8F6DFCC8}" type="presOf" srcId="{246BDED1-44C3-448B-90BA-5362C2C0D4D0}" destId="{5E4E58D6-4867-4D89-A397-370C5A7E7AD2}" srcOrd="0" destOrd="2" presId="urn:microsoft.com/office/officeart/2005/8/layout/list1"/>
    <dgm:cxn modelId="{FE14BB49-F300-4F8B-B30D-BF8716AC64D7}" type="presParOf" srcId="{AAA41AE9-5592-4371-8155-8138AED66D24}" destId="{54F798A6-388B-4A77-A2F8-381E64706799}" srcOrd="0" destOrd="0" presId="urn:microsoft.com/office/officeart/2005/8/layout/list1"/>
    <dgm:cxn modelId="{16FE19FF-850F-4B73-A74E-E3865B0A06AB}" type="presParOf" srcId="{54F798A6-388B-4A77-A2F8-381E64706799}" destId="{5BCE9351-BD1A-46BE-A1E0-5731EF745DD5}" srcOrd="0" destOrd="0" presId="urn:microsoft.com/office/officeart/2005/8/layout/list1"/>
    <dgm:cxn modelId="{076F3F27-44DE-4AC0-9913-EB92F0323CCC}" type="presParOf" srcId="{54F798A6-388B-4A77-A2F8-381E64706799}" destId="{D933CEBD-B31A-4BB7-BDBC-C2BC2DA2C3FF}" srcOrd="1" destOrd="0" presId="urn:microsoft.com/office/officeart/2005/8/layout/list1"/>
    <dgm:cxn modelId="{164BED9B-6329-4B03-9476-BFDBEB0EC26E}" type="presParOf" srcId="{AAA41AE9-5592-4371-8155-8138AED66D24}" destId="{F76F6CDD-2AB4-477D-9833-1AEEC34E0A7D}" srcOrd="1" destOrd="0" presId="urn:microsoft.com/office/officeart/2005/8/layout/list1"/>
    <dgm:cxn modelId="{94BE637A-B293-4B3C-8A6C-134D43A6F0F0}"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60D3FF66-ADB5-4124-87C8-83A934BEB0CE}">
      <dgm:prSet/>
      <dgm:spPr/>
      <dgm:t>
        <a:bodyPr/>
        <a:lstStyle/>
        <a:p>
          <a:r>
            <a:rPr lang="en-US" b="1" i="0" smtClean="0"/>
            <a:t>Public Guilt vs. Private Guilt</a:t>
          </a:r>
          <a:endParaRPr lang="en-US" b="0" i="0" dirty="0"/>
        </a:p>
      </dgm:t>
    </dgm:pt>
    <dgm:pt modelId="{745CDA69-93F1-434D-B34A-EFEAE9AE905A}" type="parTrans" cxnId="{3C7645D4-7518-4627-9ABE-0462A71BB019}">
      <dgm:prSet/>
      <dgm:spPr/>
      <dgm:t>
        <a:bodyPr/>
        <a:lstStyle/>
        <a:p>
          <a:endParaRPr lang="en-US"/>
        </a:p>
      </dgm:t>
    </dgm:pt>
    <dgm:pt modelId="{96E23051-26FB-4959-A0FA-15C396C9922A}" type="sibTrans" cxnId="{3C7645D4-7518-4627-9ABE-0462A71BB019}">
      <dgm:prSet/>
      <dgm:spPr/>
      <dgm:t>
        <a:bodyPr/>
        <a:lstStyle/>
        <a:p>
          <a:endParaRPr lang="en-US"/>
        </a:p>
      </dgm:t>
    </dgm:pt>
    <dgm:pt modelId="{53FEA626-00F0-4E30-B873-E8BB48168B5A}">
      <dgm:prSet/>
      <dgm:spPr/>
      <dgm:t>
        <a:bodyPr/>
        <a:lstStyle/>
        <a:p>
          <a:r>
            <a:rPr lang="en-US" b="0" i="0" dirty="0" smtClean="0"/>
            <a:t>Perhaps the foremost purpose of The Scarlet Letter is to illustrate the difference between shaming someone in public and allowing him or her to suffer the consequences of an unjust act privately. </a:t>
          </a:r>
          <a:endParaRPr lang="en-US" dirty="0"/>
        </a:p>
      </dgm:t>
    </dgm:pt>
    <dgm:pt modelId="{25F3E88D-13AF-49A6-A817-E8BD336951F4}" type="parTrans" cxnId="{A9E735CE-5501-43C2-95C5-7E51A814FB91}">
      <dgm:prSet/>
      <dgm:spPr/>
      <dgm:t>
        <a:bodyPr/>
        <a:lstStyle/>
        <a:p>
          <a:endParaRPr lang="en-US"/>
        </a:p>
      </dgm:t>
    </dgm:pt>
    <dgm:pt modelId="{51644799-4FC3-488B-938D-084C3E9467A3}" type="sibTrans" cxnId="{A9E735CE-5501-43C2-95C5-7E51A814FB91}">
      <dgm:prSet/>
      <dgm:spPr/>
      <dgm:t>
        <a:bodyPr/>
        <a:lstStyle/>
        <a:p>
          <a:endParaRPr lang="en-US"/>
        </a:p>
      </dgm:t>
    </dgm:pt>
    <dgm:pt modelId="{46F21846-C0F7-4816-93B6-2BFEDC2FFAD4}">
      <dgm:prSet/>
      <dgm:spPr/>
      <dgm:t>
        <a:bodyPr/>
        <a:lstStyle/>
        <a:p>
          <a:r>
            <a:rPr lang="en-US" b="0" i="0" dirty="0" smtClean="0"/>
            <a:t>Does adultery really have no impact upon the lives of others? If not, it should not be seen as a crime against the village?</a:t>
          </a:r>
          <a:endParaRPr lang="en-US" dirty="0"/>
        </a:p>
      </dgm:t>
    </dgm:pt>
    <dgm:pt modelId="{5460A38A-88F2-40AB-A35D-DA2B5B424FAF}" type="parTrans" cxnId="{13DABF04-C6A9-41EC-870A-639FF956406F}">
      <dgm:prSet/>
      <dgm:spPr/>
      <dgm:t>
        <a:bodyPr/>
        <a:lstStyle/>
        <a:p>
          <a:endParaRPr lang="en-US"/>
        </a:p>
      </dgm:t>
    </dgm:pt>
    <dgm:pt modelId="{481147AB-D92A-4D16-BB33-5C39717998ED}" type="sibTrans" cxnId="{13DABF04-C6A9-41EC-870A-639FF956406F}">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9890A808-5517-4D7E-B5D7-8D6B8A4C61D3}" type="pres">
      <dgm:prSet presAssocID="{60D3FF66-ADB5-4124-87C8-83A934BEB0CE}" presName="parentLin" presStyleCnt="0"/>
      <dgm:spPr/>
    </dgm:pt>
    <dgm:pt modelId="{8EC404F1-C061-4816-B024-630BDB0409F7}" type="pres">
      <dgm:prSet presAssocID="{60D3FF66-ADB5-4124-87C8-83A934BEB0CE}" presName="parentLeftMargin" presStyleLbl="node1" presStyleIdx="0" presStyleCnt="1"/>
      <dgm:spPr/>
      <dgm:t>
        <a:bodyPr/>
        <a:lstStyle/>
        <a:p>
          <a:endParaRPr lang="en-US"/>
        </a:p>
      </dgm:t>
    </dgm:pt>
    <dgm:pt modelId="{49F66140-70AE-47D8-B853-3988872B1978}" type="pres">
      <dgm:prSet presAssocID="{60D3FF66-ADB5-4124-87C8-83A934BEB0CE}" presName="parentText" presStyleLbl="node1" presStyleIdx="0" presStyleCnt="1">
        <dgm:presLayoutVars>
          <dgm:chMax val="0"/>
          <dgm:bulletEnabled val="1"/>
        </dgm:presLayoutVars>
      </dgm:prSet>
      <dgm:spPr/>
      <dgm:t>
        <a:bodyPr/>
        <a:lstStyle/>
        <a:p>
          <a:endParaRPr lang="en-US"/>
        </a:p>
      </dgm:t>
    </dgm:pt>
    <dgm:pt modelId="{B843014E-9ADF-4BA3-ABEB-7BA926E90A08}" type="pres">
      <dgm:prSet presAssocID="{60D3FF66-ADB5-4124-87C8-83A934BEB0CE}" presName="negativeSpace" presStyleCnt="0"/>
      <dgm:spPr/>
    </dgm:pt>
    <dgm:pt modelId="{79B0B7C0-A2A0-4A3D-840C-1DEE9F0AC9F8}" type="pres">
      <dgm:prSet presAssocID="{60D3FF66-ADB5-4124-87C8-83A934BEB0CE}" presName="childText" presStyleLbl="conFgAcc1" presStyleIdx="0" presStyleCnt="1">
        <dgm:presLayoutVars>
          <dgm:bulletEnabled val="1"/>
        </dgm:presLayoutVars>
      </dgm:prSet>
      <dgm:spPr/>
      <dgm:t>
        <a:bodyPr/>
        <a:lstStyle/>
        <a:p>
          <a:endParaRPr lang="en-US"/>
        </a:p>
      </dgm:t>
    </dgm:pt>
  </dgm:ptLst>
  <dgm:cxnLst>
    <dgm:cxn modelId="{A9C8ADAA-2715-4C23-86CF-602E74F02F69}" type="presOf" srcId="{53FEA626-00F0-4E30-B873-E8BB48168B5A}" destId="{79B0B7C0-A2A0-4A3D-840C-1DEE9F0AC9F8}" srcOrd="0" destOrd="0" presId="urn:microsoft.com/office/officeart/2005/8/layout/list1"/>
    <dgm:cxn modelId="{13DABF04-C6A9-41EC-870A-639FF956406F}" srcId="{60D3FF66-ADB5-4124-87C8-83A934BEB0CE}" destId="{46F21846-C0F7-4816-93B6-2BFEDC2FFAD4}" srcOrd="1" destOrd="0" parTransId="{5460A38A-88F2-40AB-A35D-DA2B5B424FAF}" sibTransId="{481147AB-D92A-4D16-BB33-5C39717998ED}"/>
    <dgm:cxn modelId="{3C7645D4-7518-4627-9ABE-0462A71BB019}" srcId="{A5AB50D2-7080-437F-9E9F-734B6D200D81}" destId="{60D3FF66-ADB5-4124-87C8-83A934BEB0CE}" srcOrd="0" destOrd="0" parTransId="{745CDA69-93F1-434D-B34A-EFEAE9AE905A}" sibTransId="{96E23051-26FB-4959-A0FA-15C396C9922A}"/>
    <dgm:cxn modelId="{B543FB9A-07C1-48D1-84A1-AE05D6522951}" type="presOf" srcId="{A5AB50D2-7080-437F-9E9F-734B6D200D81}" destId="{AAA41AE9-5592-4371-8155-8138AED66D24}" srcOrd="0" destOrd="0" presId="urn:microsoft.com/office/officeart/2005/8/layout/list1"/>
    <dgm:cxn modelId="{0E8A9D3D-8D68-457A-9C8E-B71A5805C5FA}" type="presOf" srcId="{60D3FF66-ADB5-4124-87C8-83A934BEB0CE}" destId="{49F66140-70AE-47D8-B853-3988872B1978}" srcOrd="1" destOrd="0" presId="urn:microsoft.com/office/officeart/2005/8/layout/list1"/>
    <dgm:cxn modelId="{A9E735CE-5501-43C2-95C5-7E51A814FB91}" srcId="{60D3FF66-ADB5-4124-87C8-83A934BEB0CE}" destId="{53FEA626-00F0-4E30-B873-E8BB48168B5A}" srcOrd="0" destOrd="0" parTransId="{25F3E88D-13AF-49A6-A817-E8BD336951F4}" sibTransId="{51644799-4FC3-488B-938D-084C3E9467A3}"/>
    <dgm:cxn modelId="{F7390AAE-150D-4A7E-B065-6CAA0A648C73}" type="presOf" srcId="{60D3FF66-ADB5-4124-87C8-83A934BEB0CE}" destId="{8EC404F1-C061-4816-B024-630BDB0409F7}" srcOrd="0" destOrd="0" presId="urn:microsoft.com/office/officeart/2005/8/layout/list1"/>
    <dgm:cxn modelId="{A2379FD2-A006-4C6B-A5A0-C839AB905BA9}" type="presOf" srcId="{46F21846-C0F7-4816-93B6-2BFEDC2FFAD4}" destId="{79B0B7C0-A2A0-4A3D-840C-1DEE9F0AC9F8}" srcOrd="0" destOrd="1" presId="urn:microsoft.com/office/officeart/2005/8/layout/list1"/>
    <dgm:cxn modelId="{F905456D-1256-46FA-A6FA-C48F80658621}" type="presParOf" srcId="{AAA41AE9-5592-4371-8155-8138AED66D24}" destId="{9890A808-5517-4D7E-B5D7-8D6B8A4C61D3}" srcOrd="0" destOrd="0" presId="urn:microsoft.com/office/officeart/2005/8/layout/list1"/>
    <dgm:cxn modelId="{56F91D48-CBF3-4CCF-BF43-76BE8FF8BF96}" type="presParOf" srcId="{9890A808-5517-4D7E-B5D7-8D6B8A4C61D3}" destId="{8EC404F1-C061-4816-B024-630BDB0409F7}" srcOrd="0" destOrd="0" presId="urn:microsoft.com/office/officeart/2005/8/layout/list1"/>
    <dgm:cxn modelId="{161145AF-1B1F-4807-8BED-23F874B9783E}" type="presParOf" srcId="{9890A808-5517-4D7E-B5D7-8D6B8A4C61D3}" destId="{49F66140-70AE-47D8-B853-3988872B1978}" srcOrd="1" destOrd="0" presId="urn:microsoft.com/office/officeart/2005/8/layout/list1"/>
    <dgm:cxn modelId="{4613B760-7A41-49F2-8F2C-00C48E8BFFC6}" type="presParOf" srcId="{AAA41AE9-5592-4371-8155-8138AED66D24}" destId="{B843014E-9ADF-4BA3-ABEB-7BA926E90A08}" srcOrd="1" destOrd="0" presId="urn:microsoft.com/office/officeart/2005/8/layout/list1"/>
    <dgm:cxn modelId="{2C912946-2063-425F-A69D-91A5DDE40F91}" type="presParOf" srcId="{AAA41AE9-5592-4371-8155-8138AED66D24}" destId="{79B0B7C0-A2A0-4A3D-840C-1DEE9F0AC9F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0DB54ED-6165-4C5E-AAC6-DD0CEE185F13}">
      <dgm:prSet/>
      <dgm:spPr/>
      <dgm:t>
        <a:bodyPr/>
        <a:lstStyle/>
        <a:p>
          <a:r>
            <a:rPr lang="en-US" b="1" i="0" smtClean="0"/>
            <a:t>Civilization vs. Wilderness</a:t>
          </a:r>
          <a:endParaRPr lang="en-US" dirty="0"/>
        </a:p>
      </dgm:t>
    </dgm:pt>
    <dgm:pt modelId="{69F908AF-CCD1-4D9F-B06C-6CED0362236E}" type="parTrans" cxnId="{732E6E8A-5957-415D-A26E-2B6784507924}">
      <dgm:prSet/>
      <dgm:spPr/>
      <dgm:t>
        <a:bodyPr/>
        <a:lstStyle/>
        <a:p>
          <a:endParaRPr lang="en-US"/>
        </a:p>
      </dgm:t>
    </dgm:pt>
    <dgm:pt modelId="{01FD8FEF-ADC8-40D1-8A08-17489F5EC3D0}" type="sibTrans" cxnId="{732E6E8A-5957-415D-A26E-2B6784507924}">
      <dgm:prSet/>
      <dgm:spPr/>
      <dgm:t>
        <a:bodyPr/>
        <a:lstStyle/>
        <a:p>
          <a:endParaRPr lang="en-US"/>
        </a:p>
      </dgm:t>
    </dgm:pt>
    <dgm:pt modelId="{ED0C9CAA-5F56-4560-9A69-7B9AFBF174C7}">
      <dgm:prSet/>
      <dgm:spPr/>
      <dgm:t>
        <a:bodyPr/>
        <a:lstStyle/>
        <a:p>
          <a:endParaRPr lang="en-US"/>
        </a:p>
      </dgm:t>
    </dgm:pt>
    <dgm:pt modelId="{E49A3C30-EB6F-4614-AB76-A9F5A0EE20B9}" type="parTrans" cxnId="{763361D4-1238-4F7D-AA9B-D09C5B61F895}">
      <dgm:prSet/>
      <dgm:spPr/>
      <dgm:t>
        <a:bodyPr/>
        <a:lstStyle/>
        <a:p>
          <a:endParaRPr lang="en-US"/>
        </a:p>
      </dgm:t>
    </dgm:pt>
    <dgm:pt modelId="{417133D6-3793-4E8C-AFF9-C3F16DA7820B}" type="sibTrans" cxnId="{763361D4-1238-4F7D-AA9B-D09C5B61F895}">
      <dgm:prSet/>
      <dgm:spPr/>
      <dgm:t>
        <a:bodyPr/>
        <a:lstStyle/>
        <a:p>
          <a:endParaRPr lang="en-US"/>
        </a:p>
      </dgm:t>
    </dgm:pt>
    <dgm:pt modelId="{A2C82F26-4B14-4A14-BDD3-7A372929097E}">
      <dgm:prSet/>
      <dgm:spPr/>
      <dgm:t>
        <a:bodyPr/>
        <a:lstStyle/>
        <a:p>
          <a:r>
            <a:rPr lang="en-US" b="0" i="0" dirty="0" smtClean="0"/>
            <a:t>Pearl embodies the theme of         wilderness over civilization. </a:t>
          </a:r>
          <a:endParaRPr lang="en-US" dirty="0"/>
        </a:p>
      </dgm:t>
    </dgm:pt>
    <dgm:pt modelId="{14018F94-96B6-4137-9F6C-C56F0FE202BD}" type="parTrans" cxnId="{61764FB8-68CB-419C-B323-21B04805B097}">
      <dgm:prSet/>
      <dgm:spPr/>
      <dgm:t>
        <a:bodyPr/>
        <a:lstStyle/>
        <a:p>
          <a:endParaRPr lang="en-US"/>
        </a:p>
      </dgm:t>
    </dgm:pt>
    <dgm:pt modelId="{2A2A1CCD-1936-4E7B-85C5-ACBCD85902E0}" type="sibTrans" cxnId="{61764FB8-68CB-419C-B323-21B04805B097}">
      <dgm:prSet/>
      <dgm:spPr/>
      <dgm:t>
        <a:bodyPr/>
        <a:lstStyle/>
        <a:p>
          <a:endParaRPr lang="en-US"/>
        </a:p>
      </dgm:t>
    </dgm:pt>
    <dgm:pt modelId="{639AB19A-E762-47E5-84B8-9FED82D1BF53}">
      <dgm:prSet/>
      <dgm:spPr/>
      <dgm:t>
        <a:bodyPr/>
        <a:lstStyle/>
        <a:p>
          <a:r>
            <a:rPr lang="en-US" b="0" i="0" dirty="0" smtClean="0"/>
            <a:t>She is a kind of embodiment of the scarlet letter.  Pearl is innocence, a passionate innocence. </a:t>
          </a:r>
          <a:endParaRPr lang="en-US" dirty="0"/>
        </a:p>
      </dgm:t>
    </dgm:pt>
    <dgm:pt modelId="{F66AAAC9-D73C-4885-8C48-4657AED9B2AE}" type="parTrans" cxnId="{B722555C-B18D-479A-919E-7DC6F2E960EC}">
      <dgm:prSet/>
      <dgm:spPr/>
      <dgm:t>
        <a:bodyPr/>
        <a:lstStyle/>
        <a:p>
          <a:endParaRPr lang="en-US"/>
        </a:p>
      </dgm:t>
    </dgm:pt>
    <dgm:pt modelId="{3B10E910-FAD6-461A-9973-0F1E28A66E17}" type="sibTrans" cxnId="{B722555C-B18D-479A-919E-7DC6F2E960EC}">
      <dgm:prSet/>
      <dgm:spPr/>
      <dgm:t>
        <a:bodyPr/>
        <a:lstStyle/>
        <a:p>
          <a:endParaRPr lang="en-US"/>
        </a:p>
      </dgm:t>
    </dgm:pt>
    <dgm:pt modelId="{AC0E41F4-5CBB-410D-9F2B-F9571F4F0036}">
      <dgm:prSet/>
      <dgm:spPr/>
      <dgm:t>
        <a:bodyPr/>
        <a:lstStyle/>
        <a:p>
          <a:r>
            <a:rPr lang="en-US" b="0" i="0" dirty="0" smtClean="0"/>
            <a:t>So long as </a:t>
          </a:r>
          <a:r>
            <a:rPr lang="en-US" b="0" i="0" dirty="0" err="1" smtClean="0"/>
            <a:t>Dimmesdale</a:t>
          </a:r>
          <a:r>
            <a:rPr lang="en-US" b="0" i="0" dirty="0" smtClean="0"/>
            <a:t> is alive, Pearl seems to be a magnet that attracts Hester and </a:t>
          </a:r>
          <a:r>
            <a:rPr lang="en-US" b="0" i="0" dirty="0" err="1" smtClean="0"/>
            <a:t>Dimmesdale</a:t>
          </a:r>
          <a:r>
            <a:rPr lang="en-US" b="0" i="0" dirty="0" smtClean="0"/>
            <a:t>, almost demanding their reconciliation or some sort of energetic reconciliation. </a:t>
          </a:r>
          <a:endParaRPr lang="en-US" dirty="0"/>
        </a:p>
      </dgm:t>
    </dgm:pt>
    <dgm:pt modelId="{CA6BD69A-D76D-4ACF-AFE6-8386F8C0C054}" type="parTrans" cxnId="{2F926ABC-D956-4B03-9FEC-6A211A866521}">
      <dgm:prSet/>
      <dgm:spPr/>
      <dgm:t>
        <a:bodyPr/>
        <a:lstStyle/>
        <a:p>
          <a:endParaRPr lang="en-US"/>
        </a:p>
      </dgm:t>
    </dgm:pt>
    <dgm:pt modelId="{B1BCF4E9-435D-479E-A838-7F1F0E1BE0F1}" type="sibTrans" cxnId="{2F926ABC-D956-4B03-9FEC-6A211A866521}">
      <dgm:prSet/>
      <dgm:spPr/>
      <dgm:t>
        <a:bodyPr/>
        <a:lstStyle/>
        <a:p>
          <a:endParaRPr lang="en-US"/>
        </a:p>
      </dgm:t>
    </dgm:pt>
    <dgm:pt modelId="{44946EFE-4079-40F8-8B48-64A16F846F2C}">
      <dgm:prSet/>
      <dgm:spPr/>
      <dgm:t>
        <a:bodyPr/>
        <a:lstStyle/>
        <a:p>
          <a:r>
            <a:rPr lang="en-US" b="0" i="0" dirty="0" smtClean="0"/>
            <a:t>But as soon as </a:t>
          </a:r>
          <a:r>
            <a:rPr lang="en-US" b="0" i="0" dirty="0" err="1" smtClean="0"/>
            <a:t>Dimmesdale</a:t>
          </a:r>
          <a:r>
            <a:rPr lang="en-US" b="0" i="0" dirty="0" smtClean="0"/>
            <a:t> dies, Pearl seems to lose her vigor and becomes a normal girl, able to marry and assimilate into society. </a:t>
          </a:r>
          <a:endParaRPr lang="en-US" dirty="0"/>
        </a:p>
      </dgm:t>
    </dgm:pt>
    <dgm:pt modelId="{6259517E-E827-42AF-88A3-BEC546791633}" type="parTrans" cxnId="{1A4C18B7-8791-4741-8FAA-690A80959CD0}">
      <dgm:prSet/>
      <dgm:spPr/>
      <dgm:t>
        <a:bodyPr/>
        <a:lstStyle/>
        <a:p>
          <a:endParaRPr lang="en-US"/>
        </a:p>
      </dgm:t>
    </dgm:pt>
    <dgm:pt modelId="{1E4ABD50-C3FB-4F62-885D-635F53BB6607}" type="sibTrans" cxnId="{1A4C18B7-8791-4741-8FAA-690A80959CD0}">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9A1BB027-A865-4347-BB1E-CAD4475183B9}" type="pres">
      <dgm:prSet presAssocID="{40DB54ED-6165-4C5E-AAC6-DD0CEE185F13}" presName="parentLin" presStyleCnt="0"/>
      <dgm:spPr/>
    </dgm:pt>
    <dgm:pt modelId="{3CA1428B-02BC-4933-9D01-8D5DAA66109D}" type="pres">
      <dgm:prSet presAssocID="{40DB54ED-6165-4C5E-AAC6-DD0CEE185F13}" presName="parentLeftMargin" presStyleLbl="node1" presStyleIdx="0" presStyleCnt="1"/>
      <dgm:spPr/>
      <dgm:t>
        <a:bodyPr/>
        <a:lstStyle/>
        <a:p>
          <a:endParaRPr lang="en-US"/>
        </a:p>
      </dgm:t>
    </dgm:pt>
    <dgm:pt modelId="{B5BD999F-B223-4DE1-ADF6-F7EE669AA531}" type="pres">
      <dgm:prSet presAssocID="{40DB54ED-6165-4C5E-AAC6-DD0CEE185F13}" presName="parentText" presStyleLbl="node1" presStyleIdx="0" presStyleCnt="1">
        <dgm:presLayoutVars>
          <dgm:chMax val="0"/>
          <dgm:bulletEnabled val="1"/>
        </dgm:presLayoutVars>
      </dgm:prSet>
      <dgm:spPr/>
      <dgm:t>
        <a:bodyPr/>
        <a:lstStyle/>
        <a:p>
          <a:endParaRPr lang="en-US"/>
        </a:p>
      </dgm:t>
    </dgm:pt>
    <dgm:pt modelId="{84E93082-5626-4515-9BAB-79F18BCBA7FE}" type="pres">
      <dgm:prSet presAssocID="{40DB54ED-6165-4C5E-AAC6-DD0CEE185F13}" presName="negativeSpace" presStyleCnt="0"/>
      <dgm:spPr/>
    </dgm:pt>
    <dgm:pt modelId="{277D786E-F22A-484C-99EE-6C56DD21A4AF}" type="pres">
      <dgm:prSet presAssocID="{40DB54ED-6165-4C5E-AAC6-DD0CEE185F13}" presName="childText" presStyleLbl="conFgAcc1" presStyleIdx="0" presStyleCnt="1">
        <dgm:presLayoutVars>
          <dgm:bulletEnabled val="1"/>
        </dgm:presLayoutVars>
      </dgm:prSet>
      <dgm:spPr/>
      <dgm:t>
        <a:bodyPr/>
        <a:lstStyle/>
        <a:p>
          <a:endParaRPr lang="en-US"/>
        </a:p>
      </dgm:t>
    </dgm:pt>
  </dgm:ptLst>
  <dgm:cxnLst>
    <dgm:cxn modelId="{B722555C-B18D-479A-919E-7DC6F2E960EC}" srcId="{40DB54ED-6165-4C5E-AAC6-DD0CEE185F13}" destId="{639AB19A-E762-47E5-84B8-9FED82D1BF53}" srcOrd="2" destOrd="0" parTransId="{F66AAAC9-D73C-4885-8C48-4657AED9B2AE}" sibTransId="{3B10E910-FAD6-461A-9973-0F1E28A66E17}"/>
    <dgm:cxn modelId="{A00A2CA4-183A-46A3-81B2-9B61D2FC7378}" type="presOf" srcId="{A2C82F26-4B14-4A14-BDD3-7A372929097E}" destId="{277D786E-F22A-484C-99EE-6C56DD21A4AF}" srcOrd="0" destOrd="1" presId="urn:microsoft.com/office/officeart/2005/8/layout/list1"/>
    <dgm:cxn modelId="{3744B8EF-0D6A-4FCB-B509-EF514E5EF13C}" type="presOf" srcId="{44946EFE-4079-40F8-8B48-64A16F846F2C}" destId="{277D786E-F22A-484C-99EE-6C56DD21A4AF}" srcOrd="0" destOrd="4" presId="urn:microsoft.com/office/officeart/2005/8/layout/list1"/>
    <dgm:cxn modelId="{65A1BA32-80AC-4AF4-B27B-0895B11696EF}" type="presOf" srcId="{639AB19A-E762-47E5-84B8-9FED82D1BF53}" destId="{277D786E-F22A-484C-99EE-6C56DD21A4AF}" srcOrd="0" destOrd="2" presId="urn:microsoft.com/office/officeart/2005/8/layout/list1"/>
    <dgm:cxn modelId="{8CF91C17-3793-46F8-AF56-2082578E301C}" type="presOf" srcId="{40DB54ED-6165-4C5E-AAC6-DD0CEE185F13}" destId="{B5BD999F-B223-4DE1-ADF6-F7EE669AA531}" srcOrd="1" destOrd="0" presId="urn:microsoft.com/office/officeart/2005/8/layout/list1"/>
    <dgm:cxn modelId="{B5035BA0-F365-4A19-9065-22C5FF9D26C8}" type="presOf" srcId="{40DB54ED-6165-4C5E-AAC6-DD0CEE185F13}" destId="{3CA1428B-02BC-4933-9D01-8D5DAA66109D}" srcOrd="0" destOrd="0" presId="urn:microsoft.com/office/officeart/2005/8/layout/list1"/>
    <dgm:cxn modelId="{61764FB8-68CB-419C-B323-21B04805B097}" srcId="{40DB54ED-6165-4C5E-AAC6-DD0CEE185F13}" destId="{A2C82F26-4B14-4A14-BDD3-7A372929097E}" srcOrd="1" destOrd="0" parTransId="{14018F94-96B6-4137-9F6C-C56F0FE202BD}" sibTransId="{2A2A1CCD-1936-4E7B-85C5-ACBCD85902E0}"/>
    <dgm:cxn modelId="{AF54BFB5-120E-4E6B-B760-6F35C0809DAF}" type="presOf" srcId="{A5AB50D2-7080-437F-9E9F-734B6D200D81}" destId="{AAA41AE9-5592-4371-8155-8138AED66D24}" srcOrd="0" destOrd="0" presId="urn:microsoft.com/office/officeart/2005/8/layout/list1"/>
    <dgm:cxn modelId="{2F926ABC-D956-4B03-9FEC-6A211A866521}" srcId="{40DB54ED-6165-4C5E-AAC6-DD0CEE185F13}" destId="{AC0E41F4-5CBB-410D-9F2B-F9571F4F0036}" srcOrd="3" destOrd="0" parTransId="{CA6BD69A-D76D-4ACF-AFE6-8386F8C0C054}" sibTransId="{B1BCF4E9-435D-479E-A838-7F1F0E1BE0F1}"/>
    <dgm:cxn modelId="{1A4C18B7-8791-4741-8FAA-690A80959CD0}" srcId="{40DB54ED-6165-4C5E-AAC6-DD0CEE185F13}" destId="{44946EFE-4079-40F8-8B48-64A16F846F2C}" srcOrd="4" destOrd="0" parTransId="{6259517E-E827-42AF-88A3-BEC546791633}" sibTransId="{1E4ABD50-C3FB-4F62-885D-635F53BB6607}"/>
    <dgm:cxn modelId="{737F0CE6-AEE9-40D0-A45C-50CA36CC64F2}" type="presOf" srcId="{ED0C9CAA-5F56-4560-9A69-7B9AFBF174C7}" destId="{277D786E-F22A-484C-99EE-6C56DD21A4AF}" srcOrd="0" destOrd="0" presId="urn:microsoft.com/office/officeart/2005/8/layout/list1"/>
    <dgm:cxn modelId="{A3ACE5D9-F211-4734-8CA0-57F6DC65E510}" type="presOf" srcId="{AC0E41F4-5CBB-410D-9F2B-F9571F4F0036}" destId="{277D786E-F22A-484C-99EE-6C56DD21A4AF}" srcOrd="0" destOrd="3" presId="urn:microsoft.com/office/officeart/2005/8/layout/list1"/>
    <dgm:cxn modelId="{732E6E8A-5957-415D-A26E-2B6784507924}" srcId="{A5AB50D2-7080-437F-9E9F-734B6D200D81}" destId="{40DB54ED-6165-4C5E-AAC6-DD0CEE185F13}" srcOrd="0" destOrd="0" parTransId="{69F908AF-CCD1-4D9F-B06C-6CED0362236E}" sibTransId="{01FD8FEF-ADC8-40D1-8A08-17489F5EC3D0}"/>
    <dgm:cxn modelId="{763361D4-1238-4F7D-AA9B-D09C5B61F895}" srcId="{40DB54ED-6165-4C5E-AAC6-DD0CEE185F13}" destId="{ED0C9CAA-5F56-4560-9A69-7B9AFBF174C7}" srcOrd="0" destOrd="0" parTransId="{E49A3C30-EB6F-4614-AB76-A9F5A0EE20B9}" sibTransId="{417133D6-3793-4E8C-AFF9-C3F16DA7820B}"/>
    <dgm:cxn modelId="{CC23C264-0375-47BC-8083-828A10E3012F}" type="presParOf" srcId="{AAA41AE9-5592-4371-8155-8138AED66D24}" destId="{9A1BB027-A865-4347-BB1E-CAD4475183B9}" srcOrd="0" destOrd="0" presId="urn:microsoft.com/office/officeart/2005/8/layout/list1"/>
    <dgm:cxn modelId="{E149D257-DB94-4D1A-919D-59DD92A31918}" type="presParOf" srcId="{9A1BB027-A865-4347-BB1E-CAD4475183B9}" destId="{3CA1428B-02BC-4933-9D01-8D5DAA66109D}" srcOrd="0" destOrd="0" presId="urn:microsoft.com/office/officeart/2005/8/layout/list1"/>
    <dgm:cxn modelId="{6A701FA0-23AF-451F-AFFD-CE93CBB8FE24}" type="presParOf" srcId="{9A1BB027-A865-4347-BB1E-CAD4475183B9}" destId="{B5BD999F-B223-4DE1-ADF6-F7EE669AA531}" srcOrd="1" destOrd="0" presId="urn:microsoft.com/office/officeart/2005/8/layout/list1"/>
    <dgm:cxn modelId="{17B866CA-118E-447B-9AD5-EA1D4818589E}" type="presParOf" srcId="{AAA41AE9-5592-4371-8155-8138AED66D24}" destId="{84E93082-5626-4515-9BAB-79F18BCBA7FE}" srcOrd="1" destOrd="0" presId="urn:microsoft.com/office/officeart/2005/8/layout/list1"/>
    <dgm:cxn modelId="{7E86EF63-C893-4058-B456-46DEBBB15139}" type="presParOf" srcId="{AAA41AE9-5592-4371-8155-8138AED66D24}" destId="{277D786E-F22A-484C-99EE-6C56DD21A4A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 Puritan Past</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B4C618F5-9C6E-45C5-8D2C-7F6C9E58645C}">
      <dgm:prSet phldrT="[Text]"/>
      <dgm:spPr/>
      <dgm:t>
        <a:bodyPr/>
        <a:lstStyle/>
        <a:p>
          <a:r>
            <a:rPr lang="en-US" dirty="0" smtClean="0"/>
            <a:t>Religious Reformers</a:t>
          </a:r>
          <a:endParaRPr lang="en-US" dirty="0"/>
        </a:p>
      </dgm:t>
    </dgm:pt>
    <dgm:pt modelId="{784674DD-64DB-46A2-A3EF-6B4EF6EE7732}" type="parTrans" cxnId="{BC799660-A8CA-4A69-8AD3-57F0D4921D12}">
      <dgm:prSet/>
      <dgm:spPr/>
      <dgm:t>
        <a:bodyPr/>
        <a:lstStyle/>
        <a:p>
          <a:endParaRPr lang="en-US"/>
        </a:p>
      </dgm:t>
    </dgm:pt>
    <dgm:pt modelId="{6442C2D0-78CB-411C-BD11-62B98B15BA3A}" type="sibTrans" cxnId="{BC799660-A8CA-4A69-8AD3-57F0D4921D12}">
      <dgm:prSet/>
      <dgm:spPr/>
      <dgm:t>
        <a:bodyPr/>
        <a:lstStyle/>
        <a:p>
          <a:endParaRPr lang="en-US"/>
        </a:p>
      </dgm:t>
    </dgm:pt>
    <dgm:pt modelId="{8A2F7753-4EF5-420D-AFBD-9E656F5BFAB0}">
      <dgm:prSet/>
      <dgm:spPr/>
      <dgm:t>
        <a:bodyPr/>
        <a:lstStyle/>
        <a:p>
          <a:r>
            <a:rPr lang="en-US" b="0" i="0" dirty="0" smtClean="0"/>
            <a:t>The majority of </a:t>
          </a:r>
          <a:r>
            <a:rPr lang="en-US" b="0" i="1" dirty="0" smtClean="0"/>
            <a:t>The Scarlet Letter </a:t>
          </a:r>
          <a:r>
            <a:rPr lang="en-US" b="0" i="0" dirty="0" smtClean="0"/>
            <a:t>takes place in America’s Puritan past.</a:t>
          </a:r>
          <a:endParaRPr lang="en-US" dirty="0"/>
        </a:p>
      </dgm:t>
    </dgm:pt>
    <dgm:pt modelId="{5CA81D8C-8C95-4AA5-9F33-565DB77A77C2}" type="parTrans" cxnId="{CA231F7A-B37C-49C2-915C-1FF7253AC608}">
      <dgm:prSet/>
      <dgm:spPr/>
      <dgm:t>
        <a:bodyPr/>
        <a:lstStyle/>
        <a:p>
          <a:endParaRPr lang="en-US"/>
        </a:p>
      </dgm:t>
    </dgm:pt>
    <dgm:pt modelId="{8B4708A4-F519-4EAF-97F4-9227451947F3}" type="sibTrans" cxnId="{CA231F7A-B37C-49C2-915C-1FF7253AC608}">
      <dgm:prSet/>
      <dgm:spPr/>
      <dgm:t>
        <a:bodyPr/>
        <a:lstStyle/>
        <a:p>
          <a:endParaRPr lang="en-US"/>
        </a:p>
      </dgm:t>
    </dgm:pt>
    <dgm:pt modelId="{B6028223-B49B-4E6A-86C9-C287F6B40620}">
      <dgm:prSet/>
      <dgm:spPr/>
      <dgm:t>
        <a:bodyPr/>
        <a:lstStyle/>
        <a:p>
          <a:endParaRPr lang="en-US" dirty="0"/>
        </a:p>
      </dgm:t>
    </dgm:pt>
    <dgm:pt modelId="{8AADC0DE-B80C-4FA4-BBD3-33D53707D00A}" type="parTrans" cxnId="{B1CE7A6A-ABD7-481C-B5F5-8A1E4B07A0EF}">
      <dgm:prSet/>
      <dgm:spPr/>
      <dgm:t>
        <a:bodyPr/>
        <a:lstStyle/>
        <a:p>
          <a:endParaRPr lang="en-US"/>
        </a:p>
      </dgm:t>
    </dgm:pt>
    <dgm:pt modelId="{67558437-F5E1-4156-A2B4-F5C049BB7AC6}" type="sibTrans" cxnId="{B1CE7A6A-ABD7-481C-B5F5-8A1E4B07A0EF}">
      <dgm:prSet/>
      <dgm:spPr/>
      <dgm:t>
        <a:bodyPr/>
        <a:lstStyle/>
        <a:p>
          <a:endParaRPr lang="en-US"/>
        </a:p>
      </dgm:t>
    </dgm:pt>
    <dgm:pt modelId="{CD996979-64FA-4D45-B046-DBF93038551E}">
      <dgm:prSet/>
      <dgm:spPr/>
      <dgm:t>
        <a:bodyPr/>
        <a:lstStyle/>
        <a:p>
          <a:r>
            <a:rPr lang="en-US" b="0" i="0" dirty="0" smtClean="0"/>
            <a:t>This religious sect was known for its intolerance of dissenting ideas and lifestyles.</a:t>
          </a:r>
          <a:endParaRPr lang="en-US" dirty="0"/>
        </a:p>
      </dgm:t>
    </dgm:pt>
    <dgm:pt modelId="{594A75C7-7C93-465C-B673-FCE9E9FFCCCC}" type="parTrans" cxnId="{4DBCCADE-5568-414A-A79D-145BA67FF2EC}">
      <dgm:prSet/>
      <dgm:spPr/>
      <dgm:t>
        <a:bodyPr/>
        <a:lstStyle/>
        <a:p>
          <a:endParaRPr lang="en-US"/>
        </a:p>
      </dgm:t>
    </dgm:pt>
    <dgm:pt modelId="{5FC66447-DB65-4E1A-8066-580A42099BC5}" type="sibTrans" cxnId="{4DBCCADE-5568-414A-A79D-145BA67FF2EC}">
      <dgm:prSet/>
      <dgm:spPr/>
      <dgm:t>
        <a:bodyPr/>
        <a:lstStyle/>
        <a:p>
          <a:endParaRPr lang="en-US"/>
        </a:p>
      </dgm:t>
    </dgm:pt>
    <dgm:pt modelId="{F2EF9123-200F-4B6F-9A35-B55EF74BEF13}">
      <dgm:prSet/>
      <dgm:spPr/>
      <dgm:t>
        <a:bodyPr/>
        <a:lstStyle/>
        <a:p>
          <a:r>
            <a:rPr lang="en-US" b="0" i="0" dirty="0" smtClean="0"/>
            <a:t>In </a:t>
          </a:r>
          <a:r>
            <a:rPr lang="en-US" b="0" i="1" dirty="0" smtClean="0"/>
            <a:t>The Scarlet Letter,</a:t>
          </a:r>
          <a:r>
            <a:rPr lang="en-US" b="0" i="0" dirty="0" smtClean="0"/>
            <a:t> Hawthorne uses the repressive, authoritarian Puritan society as an analogue for humankind in general. </a:t>
          </a:r>
          <a:endParaRPr lang="en-US" dirty="0"/>
        </a:p>
      </dgm:t>
    </dgm:pt>
    <dgm:pt modelId="{EC010C16-CE97-48D1-B0F1-BAE523B94EE9}" type="parTrans" cxnId="{78ABB68C-903F-41C9-B65C-A28D0FE3533D}">
      <dgm:prSet/>
      <dgm:spPr/>
      <dgm:t>
        <a:bodyPr/>
        <a:lstStyle/>
        <a:p>
          <a:endParaRPr lang="en-US"/>
        </a:p>
      </dgm:t>
    </dgm:pt>
    <dgm:pt modelId="{B803E0DF-37B1-42C8-B4A6-0915531BFB3E}" type="sibTrans" cxnId="{78ABB68C-903F-41C9-B65C-A28D0FE3533D}">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2"/>
      <dgm:spPr/>
      <dgm:t>
        <a:bodyPr/>
        <a:lstStyle/>
        <a:p>
          <a:endParaRPr lang="en-US"/>
        </a:p>
      </dgm:t>
    </dgm:pt>
    <dgm:pt modelId="{D933CEBD-B31A-4BB7-BDBC-C2BC2DA2C3FF}" type="pres">
      <dgm:prSet presAssocID="{4A447CC3-1383-4C59-BAD4-E2C85EB6713A}" presName="parentText" presStyleLbl="node1" presStyleIdx="0" presStyleCnt="2">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2">
        <dgm:presLayoutVars>
          <dgm:bulletEnabled val="1"/>
        </dgm:presLayoutVars>
      </dgm:prSet>
      <dgm:spPr/>
      <dgm:t>
        <a:bodyPr/>
        <a:lstStyle/>
        <a:p>
          <a:endParaRPr lang="en-US"/>
        </a:p>
      </dgm:t>
    </dgm:pt>
    <dgm:pt modelId="{C7324D88-2E75-4F87-A3C2-57C994A6CC9E}" type="pres">
      <dgm:prSet presAssocID="{70E1BE88-D539-4131-A18E-1E935428CA6F}" presName="spaceBetweenRectangles" presStyleCnt="0"/>
      <dgm:spPr/>
    </dgm:pt>
    <dgm:pt modelId="{B49C6A18-8DAC-49E3-B47D-1562CA7070BE}" type="pres">
      <dgm:prSet presAssocID="{B4C618F5-9C6E-45C5-8D2C-7F6C9E58645C}" presName="parentLin" presStyleCnt="0"/>
      <dgm:spPr/>
    </dgm:pt>
    <dgm:pt modelId="{1979AA65-7936-41AC-BF1B-BBCEBFA2C53A}" type="pres">
      <dgm:prSet presAssocID="{B4C618F5-9C6E-45C5-8D2C-7F6C9E58645C}" presName="parentLeftMargin" presStyleLbl="node1" presStyleIdx="0" presStyleCnt="2"/>
      <dgm:spPr/>
      <dgm:t>
        <a:bodyPr/>
        <a:lstStyle/>
        <a:p>
          <a:endParaRPr lang="en-US"/>
        </a:p>
      </dgm:t>
    </dgm:pt>
    <dgm:pt modelId="{C90D6800-E322-4867-B34A-BACE16395DD7}" type="pres">
      <dgm:prSet presAssocID="{B4C618F5-9C6E-45C5-8D2C-7F6C9E58645C}" presName="parentText" presStyleLbl="node1" presStyleIdx="1" presStyleCnt="2">
        <dgm:presLayoutVars>
          <dgm:chMax val="0"/>
          <dgm:bulletEnabled val="1"/>
        </dgm:presLayoutVars>
      </dgm:prSet>
      <dgm:spPr/>
      <dgm:t>
        <a:bodyPr/>
        <a:lstStyle/>
        <a:p>
          <a:endParaRPr lang="en-US"/>
        </a:p>
      </dgm:t>
    </dgm:pt>
    <dgm:pt modelId="{C6AB6872-CBFA-49A0-A064-BB25786CC840}" type="pres">
      <dgm:prSet presAssocID="{B4C618F5-9C6E-45C5-8D2C-7F6C9E58645C}" presName="negativeSpace" presStyleCnt="0"/>
      <dgm:spPr/>
    </dgm:pt>
    <dgm:pt modelId="{BBD33B36-ADEF-4C63-9980-535B31C70836}" type="pres">
      <dgm:prSet presAssocID="{B4C618F5-9C6E-45C5-8D2C-7F6C9E58645C}" presName="childText" presStyleLbl="conFgAcc1" presStyleIdx="1" presStyleCnt="2">
        <dgm:presLayoutVars>
          <dgm:bulletEnabled val="1"/>
        </dgm:presLayoutVars>
      </dgm:prSet>
      <dgm:spPr/>
      <dgm:t>
        <a:bodyPr/>
        <a:lstStyle/>
        <a:p>
          <a:endParaRPr lang="en-US"/>
        </a:p>
      </dgm:t>
    </dgm:pt>
  </dgm:ptLst>
  <dgm:cxnLst>
    <dgm:cxn modelId="{B1CE7A6A-ABD7-481C-B5F5-8A1E4B07A0EF}" srcId="{B4C618F5-9C6E-45C5-8D2C-7F6C9E58645C}" destId="{B6028223-B49B-4E6A-86C9-C287F6B40620}" srcOrd="0" destOrd="0" parTransId="{8AADC0DE-B80C-4FA4-BBD3-33D53707D00A}" sibTransId="{67558437-F5E1-4156-A2B4-F5C049BB7AC6}"/>
    <dgm:cxn modelId="{CA231F7A-B37C-49C2-915C-1FF7253AC608}" srcId="{4A447CC3-1383-4C59-BAD4-E2C85EB6713A}" destId="{8A2F7753-4EF5-420D-AFBD-9E656F5BFAB0}" srcOrd="0" destOrd="0" parTransId="{5CA81D8C-8C95-4AA5-9F33-565DB77A77C2}" sibTransId="{8B4708A4-F519-4EAF-97F4-9227451947F3}"/>
    <dgm:cxn modelId="{9388F001-7C68-4759-B896-3F510F0EFA2F}" type="presOf" srcId="{B4C618F5-9C6E-45C5-8D2C-7F6C9E58645C}" destId="{C90D6800-E322-4867-B34A-BACE16395DD7}" srcOrd="1" destOrd="0" presId="urn:microsoft.com/office/officeart/2005/8/layout/list1"/>
    <dgm:cxn modelId="{78ABB68C-903F-41C9-B65C-A28D0FE3533D}" srcId="{B4C618F5-9C6E-45C5-8D2C-7F6C9E58645C}" destId="{F2EF9123-200F-4B6F-9A35-B55EF74BEF13}" srcOrd="2" destOrd="0" parTransId="{EC010C16-CE97-48D1-B0F1-BAE523B94EE9}" sibTransId="{B803E0DF-37B1-42C8-B4A6-0915531BFB3E}"/>
    <dgm:cxn modelId="{0D2D2ED1-3774-4E23-9456-FCEBFBF0C9DD}" type="presOf" srcId="{CD996979-64FA-4D45-B046-DBF93038551E}" destId="{BBD33B36-ADEF-4C63-9980-535B31C70836}" srcOrd="0" destOrd="1" presId="urn:microsoft.com/office/officeart/2005/8/layout/list1"/>
    <dgm:cxn modelId="{F6A94CB0-63F3-4D29-B2EB-3179AEAD942E}" type="presOf" srcId="{B6028223-B49B-4E6A-86C9-C287F6B40620}" destId="{BBD33B36-ADEF-4C63-9980-535B31C70836}" srcOrd="0"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BC799660-A8CA-4A69-8AD3-57F0D4921D12}" srcId="{A5AB50D2-7080-437F-9E9F-734B6D200D81}" destId="{B4C618F5-9C6E-45C5-8D2C-7F6C9E58645C}" srcOrd="1" destOrd="0" parTransId="{784674DD-64DB-46A2-A3EF-6B4EF6EE7732}" sibTransId="{6442C2D0-78CB-411C-BD11-62B98B15BA3A}"/>
    <dgm:cxn modelId="{5E6A12AF-C2EC-4497-B371-BC57C9573B26}" type="presOf" srcId="{F2EF9123-200F-4B6F-9A35-B55EF74BEF13}" destId="{BBD33B36-ADEF-4C63-9980-535B31C70836}" srcOrd="0" destOrd="2" presId="urn:microsoft.com/office/officeart/2005/8/layout/list1"/>
    <dgm:cxn modelId="{FCFA5103-2577-476E-8A36-7B43C7ADB39E}" type="presOf" srcId="{A5AB50D2-7080-437F-9E9F-734B6D200D81}" destId="{AAA41AE9-5592-4371-8155-8138AED66D24}" srcOrd="0" destOrd="0" presId="urn:microsoft.com/office/officeart/2005/8/layout/list1"/>
    <dgm:cxn modelId="{A51078C2-8420-499B-A70A-AEDD4039B181}" type="presOf" srcId="{B4C618F5-9C6E-45C5-8D2C-7F6C9E58645C}" destId="{1979AA65-7936-41AC-BF1B-BBCEBFA2C53A}" srcOrd="0" destOrd="0" presId="urn:microsoft.com/office/officeart/2005/8/layout/list1"/>
    <dgm:cxn modelId="{5CBCE8DF-9139-4E67-B271-340FD84A4F2C}" type="presOf" srcId="{8A2F7753-4EF5-420D-AFBD-9E656F5BFAB0}" destId="{5E4E58D6-4867-4D89-A397-370C5A7E7AD2}" srcOrd="0" destOrd="0" presId="urn:microsoft.com/office/officeart/2005/8/layout/list1"/>
    <dgm:cxn modelId="{FA24835A-A33E-434F-A495-F6A399C0CF1C}" type="presOf" srcId="{4A447CC3-1383-4C59-BAD4-E2C85EB6713A}" destId="{5BCE9351-BD1A-46BE-A1E0-5731EF745DD5}" srcOrd="0" destOrd="0" presId="urn:microsoft.com/office/officeart/2005/8/layout/list1"/>
    <dgm:cxn modelId="{4DBCCADE-5568-414A-A79D-145BA67FF2EC}" srcId="{B4C618F5-9C6E-45C5-8D2C-7F6C9E58645C}" destId="{CD996979-64FA-4D45-B046-DBF93038551E}" srcOrd="1" destOrd="0" parTransId="{594A75C7-7C93-465C-B673-FCE9E9FFCCCC}" sibTransId="{5FC66447-DB65-4E1A-8066-580A42099BC5}"/>
    <dgm:cxn modelId="{7665FD62-B751-41B9-BDAF-9C1E24A6EE85}" type="presOf" srcId="{4A447CC3-1383-4C59-BAD4-E2C85EB6713A}" destId="{D933CEBD-B31A-4BB7-BDBC-C2BC2DA2C3FF}" srcOrd="1" destOrd="0" presId="urn:microsoft.com/office/officeart/2005/8/layout/list1"/>
    <dgm:cxn modelId="{3BA31793-DA41-411B-8F5C-9E8652610AF8}" type="presParOf" srcId="{AAA41AE9-5592-4371-8155-8138AED66D24}" destId="{54F798A6-388B-4A77-A2F8-381E64706799}" srcOrd="0" destOrd="0" presId="urn:microsoft.com/office/officeart/2005/8/layout/list1"/>
    <dgm:cxn modelId="{07EA681E-6AEC-4FF2-BD3E-885C90405411}" type="presParOf" srcId="{54F798A6-388B-4A77-A2F8-381E64706799}" destId="{5BCE9351-BD1A-46BE-A1E0-5731EF745DD5}" srcOrd="0" destOrd="0" presId="urn:microsoft.com/office/officeart/2005/8/layout/list1"/>
    <dgm:cxn modelId="{7E173F4D-5496-42C7-8F82-34545358ACBE}" type="presParOf" srcId="{54F798A6-388B-4A77-A2F8-381E64706799}" destId="{D933CEBD-B31A-4BB7-BDBC-C2BC2DA2C3FF}" srcOrd="1" destOrd="0" presId="urn:microsoft.com/office/officeart/2005/8/layout/list1"/>
    <dgm:cxn modelId="{FC15514C-28F7-489A-9C89-0BC96C12920E}" type="presParOf" srcId="{AAA41AE9-5592-4371-8155-8138AED66D24}" destId="{F76F6CDD-2AB4-477D-9833-1AEEC34E0A7D}" srcOrd="1" destOrd="0" presId="urn:microsoft.com/office/officeart/2005/8/layout/list1"/>
    <dgm:cxn modelId="{367A69B0-6EF7-4A5D-A882-2B54D744510E}" type="presParOf" srcId="{AAA41AE9-5592-4371-8155-8138AED66D24}" destId="{5E4E58D6-4867-4D89-A397-370C5A7E7AD2}" srcOrd="2" destOrd="0" presId="urn:microsoft.com/office/officeart/2005/8/layout/list1"/>
    <dgm:cxn modelId="{47B9656D-F125-4B8B-98D2-9C640BC553BC}" type="presParOf" srcId="{AAA41AE9-5592-4371-8155-8138AED66D24}" destId="{C7324D88-2E75-4F87-A3C2-57C994A6CC9E}" srcOrd="3" destOrd="0" presId="urn:microsoft.com/office/officeart/2005/8/layout/list1"/>
    <dgm:cxn modelId="{DFFC8DC5-42AB-4FEC-AEC3-BD43859ADBF0}" type="presParOf" srcId="{AAA41AE9-5592-4371-8155-8138AED66D24}" destId="{B49C6A18-8DAC-49E3-B47D-1562CA7070BE}" srcOrd="4" destOrd="0" presId="urn:microsoft.com/office/officeart/2005/8/layout/list1"/>
    <dgm:cxn modelId="{678ED179-C20F-4B1F-90B0-476B21B000B5}" type="presParOf" srcId="{B49C6A18-8DAC-49E3-B47D-1562CA7070BE}" destId="{1979AA65-7936-41AC-BF1B-BBCEBFA2C53A}" srcOrd="0" destOrd="0" presId="urn:microsoft.com/office/officeart/2005/8/layout/list1"/>
    <dgm:cxn modelId="{1EC29B5A-B07F-48DE-8CAA-5E8EFF629F02}" type="presParOf" srcId="{B49C6A18-8DAC-49E3-B47D-1562CA7070BE}" destId="{C90D6800-E322-4867-B34A-BACE16395DD7}" srcOrd="1" destOrd="0" presId="urn:microsoft.com/office/officeart/2005/8/layout/list1"/>
    <dgm:cxn modelId="{743AB1B5-6CF9-4B1F-B344-BFDAC1A68C03}" type="presParOf" srcId="{AAA41AE9-5592-4371-8155-8138AED66D24}" destId="{C6AB6872-CBFA-49A0-A064-BB25786CC840}" srcOrd="5" destOrd="0" presId="urn:microsoft.com/office/officeart/2005/8/layout/list1"/>
    <dgm:cxn modelId="{4BBCC350-F1B4-4F5C-8CD6-7B70C399D776}" type="presParOf" srcId="{AAA41AE9-5592-4371-8155-8138AED66D24}" destId="{BBD33B36-ADEF-4C63-9980-535B31C7083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Nature</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28796E4E-D71E-473B-A6FD-3EAB95776907}">
      <dgm:prSet/>
      <dgm:spPr/>
      <dgm:t>
        <a:bodyPr/>
        <a:lstStyle/>
        <a:p>
          <a:endParaRPr lang="en-US" dirty="0"/>
        </a:p>
      </dgm:t>
    </dgm:pt>
    <dgm:pt modelId="{007463C3-BF22-4DE0-8B15-EB31CF611834}" type="parTrans" cxnId="{34563C69-2232-492C-8454-EB353E1D4398}">
      <dgm:prSet/>
      <dgm:spPr/>
      <dgm:t>
        <a:bodyPr/>
        <a:lstStyle/>
        <a:p>
          <a:endParaRPr lang="en-US"/>
        </a:p>
      </dgm:t>
    </dgm:pt>
    <dgm:pt modelId="{199B4B23-AA4A-4769-8DEE-3C4EEAA9059B}" type="sibTrans" cxnId="{34563C69-2232-492C-8454-EB353E1D4398}">
      <dgm:prSet/>
      <dgm:spPr/>
      <dgm:t>
        <a:bodyPr/>
        <a:lstStyle/>
        <a:p>
          <a:endParaRPr lang="en-US"/>
        </a:p>
      </dgm:t>
    </dgm:pt>
    <dgm:pt modelId="{B1E8CD15-E49D-4FA5-AEF5-8E8A1CEA7B30}">
      <dgm:prSet/>
      <dgm:spPr/>
      <dgm:t>
        <a:bodyPr/>
        <a:lstStyle/>
        <a:p>
          <a:r>
            <a:rPr lang="en-US" b="0" i="0" u="none" dirty="0" smtClean="0"/>
            <a:t>In </a:t>
          </a:r>
          <a:r>
            <a:rPr lang="en-US" b="0" i="1" u="none" dirty="0" smtClean="0"/>
            <a:t>The Scarlet Letter</a:t>
          </a:r>
          <a:r>
            <a:rPr lang="en-US" b="0" i="0" u="none" dirty="0" smtClean="0"/>
            <a:t>, nature   stands in contrast to Puritanism. </a:t>
          </a:r>
          <a:endParaRPr lang="en-US" b="0" i="0" u="none" dirty="0"/>
        </a:p>
      </dgm:t>
    </dgm:pt>
    <dgm:pt modelId="{9161C7A7-DD7D-4D6A-BE73-E54A96F7458F}" type="parTrans" cxnId="{F45A1817-598A-4D6E-967F-07283DB28F44}">
      <dgm:prSet/>
      <dgm:spPr/>
      <dgm:t>
        <a:bodyPr/>
        <a:lstStyle/>
        <a:p>
          <a:endParaRPr lang="en-US"/>
        </a:p>
      </dgm:t>
    </dgm:pt>
    <dgm:pt modelId="{2BE4A84B-9559-4AAB-AD37-FEE04F911B73}" type="sibTrans" cxnId="{F45A1817-598A-4D6E-967F-07283DB28F44}">
      <dgm:prSet/>
      <dgm:spPr/>
      <dgm:t>
        <a:bodyPr/>
        <a:lstStyle/>
        <a:p>
          <a:endParaRPr lang="en-US"/>
        </a:p>
      </dgm:t>
    </dgm:pt>
    <dgm:pt modelId="{9F3D410A-6554-4D02-86B0-CA83A2CE5EC0}">
      <dgm:prSet/>
      <dgm:spPr/>
      <dgm:t>
        <a:bodyPr/>
        <a:lstStyle/>
        <a:p>
          <a:r>
            <a:rPr lang="en-US" b="0" i="0" u="none" dirty="0" smtClean="0"/>
            <a:t>Where Puritanism is merciless and rigid, nature is forgiving and flexible. </a:t>
          </a:r>
          <a:endParaRPr lang="en-US" b="0" i="0" u="none" dirty="0"/>
        </a:p>
      </dgm:t>
    </dgm:pt>
    <dgm:pt modelId="{E4354650-6D3D-4BB1-ACB1-A2C601265AA0}" type="parTrans" cxnId="{5A09C15E-1A5B-4758-A206-FCEA4B10C3DF}">
      <dgm:prSet/>
      <dgm:spPr/>
      <dgm:t>
        <a:bodyPr/>
        <a:lstStyle/>
        <a:p>
          <a:endParaRPr lang="en-US"/>
        </a:p>
      </dgm:t>
    </dgm:pt>
    <dgm:pt modelId="{8CC4D045-73A2-464C-916A-B6B7DF87A536}" type="sibTrans" cxnId="{5A09C15E-1A5B-4758-A206-FCEA4B10C3DF}">
      <dgm:prSet/>
      <dgm:spPr/>
      <dgm:t>
        <a:bodyPr/>
        <a:lstStyle/>
        <a:p>
          <a:endParaRPr lang="en-US"/>
        </a:p>
      </dgm:t>
    </dgm:pt>
    <dgm:pt modelId="{AA51E49D-86B7-4E5C-9F93-14AE070D3698}">
      <dgm:prSet/>
      <dgm:spPr/>
      <dgm:t>
        <a:bodyPr/>
        <a:lstStyle/>
        <a:p>
          <a:r>
            <a:rPr lang="en-US" b="0" i="0" u="none" dirty="0" smtClean="0"/>
            <a:t>This contrast is made clear from the very first page, when the narrator contrasts the "black flower" of the prison that punishes sin with the red rose bush that he imagines forgives those sentenced to die. </a:t>
          </a:r>
          <a:endParaRPr lang="en-US" b="0" i="0" u="none" dirty="0"/>
        </a:p>
      </dgm:t>
    </dgm:pt>
    <dgm:pt modelId="{75616BEF-6F77-4EAF-BBEA-850F781935C4}" type="parTrans" cxnId="{5C24B8B4-22D3-4BC6-8C33-1EE5187D33D2}">
      <dgm:prSet/>
      <dgm:spPr/>
      <dgm:t>
        <a:bodyPr/>
        <a:lstStyle/>
        <a:p>
          <a:endParaRPr lang="en-US"/>
        </a:p>
      </dgm:t>
    </dgm:pt>
    <dgm:pt modelId="{10975716-2510-469A-9ADF-208D5966B144}" type="sibTrans" cxnId="{5C24B8B4-22D3-4BC6-8C33-1EE5187D33D2}">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LinFactNeighborX="-3922" custLinFactNeighborY="9282">
        <dgm:presLayoutVars>
          <dgm:bulletEnabled val="1"/>
        </dgm:presLayoutVars>
      </dgm:prSet>
      <dgm:spPr/>
      <dgm:t>
        <a:bodyPr/>
        <a:lstStyle/>
        <a:p>
          <a:endParaRPr lang="en-US"/>
        </a:p>
      </dgm:t>
    </dgm:pt>
  </dgm:ptLst>
  <dgm:cxnLst>
    <dgm:cxn modelId="{5DFF608A-F949-45F3-A9DE-CEC443C81E00}" type="presOf" srcId="{B1E8CD15-E49D-4FA5-AEF5-8E8A1CEA7B30}" destId="{5E4E58D6-4867-4D89-A397-370C5A7E7AD2}" srcOrd="0" destOrd="1" presId="urn:microsoft.com/office/officeart/2005/8/layout/list1"/>
    <dgm:cxn modelId="{5A09C15E-1A5B-4758-A206-FCEA4B10C3DF}" srcId="{4A447CC3-1383-4C59-BAD4-E2C85EB6713A}" destId="{9F3D410A-6554-4D02-86B0-CA83A2CE5EC0}" srcOrd="2" destOrd="0" parTransId="{E4354650-6D3D-4BB1-ACB1-A2C601265AA0}" sibTransId="{8CC4D045-73A2-464C-916A-B6B7DF87A536}"/>
    <dgm:cxn modelId="{F45A1817-598A-4D6E-967F-07283DB28F44}" srcId="{4A447CC3-1383-4C59-BAD4-E2C85EB6713A}" destId="{B1E8CD15-E49D-4FA5-AEF5-8E8A1CEA7B30}" srcOrd="1" destOrd="0" parTransId="{9161C7A7-DD7D-4D6A-BE73-E54A96F7458F}" sibTransId="{2BE4A84B-9559-4AAB-AD37-FEE04F911B73}"/>
    <dgm:cxn modelId="{2401D8B2-74B5-4436-9684-D1EF25280CB5}" type="presOf" srcId="{28796E4E-D71E-473B-A6FD-3EAB95776907}" destId="{5E4E58D6-4867-4D89-A397-370C5A7E7AD2}" srcOrd="0"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2E6B26AA-4067-4C93-AF35-03ECD88C38E0}" type="presOf" srcId="{9F3D410A-6554-4D02-86B0-CA83A2CE5EC0}" destId="{5E4E58D6-4867-4D89-A397-370C5A7E7AD2}" srcOrd="0" destOrd="2" presId="urn:microsoft.com/office/officeart/2005/8/layout/list1"/>
    <dgm:cxn modelId="{414AC704-2EB7-4D23-A802-81E7E4B60F76}" type="presOf" srcId="{4A447CC3-1383-4C59-BAD4-E2C85EB6713A}" destId="{D933CEBD-B31A-4BB7-BDBC-C2BC2DA2C3FF}" srcOrd="1" destOrd="0" presId="urn:microsoft.com/office/officeart/2005/8/layout/list1"/>
    <dgm:cxn modelId="{713B2B5E-4328-48C4-A6E3-6C2ABB3C8BCC}" type="presOf" srcId="{A5AB50D2-7080-437F-9E9F-734B6D200D81}" destId="{AAA41AE9-5592-4371-8155-8138AED66D24}" srcOrd="0" destOrd="0" presId="urn:microsoft.com/office/officeart/2005/8/layout/list1"/>
    <dgm:cxn modelId="{A57E3E44-A999-4D59-A808-6E43CE6AC69E}" type="presOf" srcId="{4A447CC3-1383-4C59-BAD4-E2C85EB6713A}" destId="{5BCE9351-BD1A-46BE-A1E0-5731EF745DD5}" srcOrd="0" destOrd="0" presId="urn:microsoft.com/office/officeart/2005/8/layout/list1"/>
    <dgm:cxn modelId="{5C24B8B4-22D3-4BC6-8C33-1EE5187D33D2}" srcId="{4A447CC3-1383-4C59-BAD4-E2C85EB6713A}" destId="{AA51E49D-86B7-4E5C-9F93-14AE070D3698}" srcOrd="3" destOrd="0" parTransId="{75616BEF-6F77-4EAF-BBEA-850F781935C4}" sibTransId="{10975716-2510-469A-9ADF-208D5966B144}"/>
    <dgm:cxn modelId="{17CE9074-906C-4643-BCA6-3E2E5B697CF3}" type="presOf" srcId="{AA51E49D-86B7-4E5C-9F93-14AE070D3698}" destId="{5E4E58D6-4867-4D89-A397-370C5A7E7AD2}" srcOrd="0" destOrd="3" presId="urn:microsoft.com/office/officeart/2005/8/layout/list1"/>
    <dgm:cxn modelId="{34563C69-2232-492C-8454-EB353E1D4398}" srcId="{4A447CC3-1383-4C59-BAD4-E2C85EB6713A}" destId="{28796E4E-D71E-473B-A6FD-3EAB95776907}" srcOrd="0" destOrd="0" parTransId="{007463C3-BF22-4DE0-8B15-EB31CF611834}" sibTransId="{199B4B23-AA4A-4769-8DEE-3C4EEAA9059B}"/>
    <dgm:cxn modelId="{C4026F62-CFD0-49BA-9311-77BAD4F65F2F}" type="presParOf" srcId="{AAA41AE9-5592-4371-8155-8138AED66D24}" destId="{54F798A6-388B-4A77-A2F8-381E64706799}" srcOrd="0" destOrd="0" presId="urn:microsoft.com/office/officeart/2005/8/layout/list1"/>
    <dgm:cxn modelId="{667C2C2D-B0FC-4EE9-9DBC-623703FC3E8F}" type="presParOf" srcId="{54F798A6-388B-4A77-A2F8-381E64706799}" destId="{5BCE9351-BD1A-46BE-A1E0-5731EF745DD5}" srcOrd="0" destOrd="0" presId="urn:microsoft.com/office/officeart/2005/8/layout/list1"/>
    <dgm:cxn modelId="{A96C3DC8-9FBA-4CE2-9686-988AC7B6697D}" type="presParOf" srcId="{54F798A6-388B-4A77-A2F8-381E64706799}" destId="{D933CEBD-B31A-4BB7-BDBC-C2BC2DA2C3FF}" srcOrd="1" destOrd="0" presId="urn:microsoft.com/office/officeart/2005/8/layout/list1"/>
    <dgm:cxn modelId="{261768AC-BB40-4EAA-992F-4CD0DB316FF7}" type="presParOf" srcId="{AAA41AE9-5592-4371-8155-8138AED66D24}" destId="{F76F6CDD-2AB4-477D-9833-1AEEC34E0A7D}" srcOrd="1" destOrd="0" presId="urn:microsoft.com/office/officeart/2005/8/layout/list1"/>
    <dgm:cxn modelId="{15F501A1-4AEB-41B4-AB3D-74DB2884BC06}"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smtClean="0"/>
            <a:t>The Occult</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3C8DDE48-257A-4357-8CCF-7646DFDEDB98}">
      <dgm:prSet/>
      <dgm:spPr/>
      <dgm:t>
        <a:bodyPr/>
        <a:lstStyle/>
        <a:p>
          <a:r>
            <a:rPr lang="en-US" b="0" i="0" u="none" dirty="0" smtClean="0"/>
            <a:t>Most people associate the town of Salem, Massachusetts with the    infamous "Salem Witch Trials."</a:t>
          </a:r>
          <a:endParaRPr lang="en-US" dirty="0"/>
        </a:p>
      </dgm:t>
    </dgm:pt>
    <dgm:pt modelId="{C7A099B5-697B-41EE-A7D2-51A4F5F991FA}" type="parTrans" cxnId="{88EBBE33-9DE6-4F36-80D9-BA59770254C6}">
      <dgm:prSet/>
      <dgm:spPr/>
      <dgm:t>
        <a:bodyPr/>
        <a:lstStyle/>
        <a:p>
          <a:endParaRPr lang="en-US"/>
        </a:p>
      </dgm:t>
    </dgm:pt>
    <dgm:pt modelId="{AC267575-66CF-4BEB-97E8-003AA55E3E70}" type="sibTrans" cxnId="{88EBBE33-9DE6-4F36-80D9-BA59770254C6}">
      <dgm:prSet/>
      <dgm:spPr/>
      <dgm:t>
        <a:bodyPr/>
        <a:lstStyle/>
        <a:p>
          <a:endParaRPr lang="en-US"/>
        </a:p>
      </dgm:t>
    </dgm:pt>
    <dgm:pt modelId="{D4768C33-F60C-4DBC-A8BB-82F45933E299}">
      <dgm:prSet/>
      <dgm:spPr/>
      <dgm:t>
        <a:bodyPr/>
        <a:lstStyle/>
        <a:p>
          <a:r>
            <a:rPr lang="en-US" b="0" i="0" u="none" dirty="0" smtClean="0"/>
            <a:t> Set in and around Boston, </a:t>
          </a:r>
          <a:r>
            <a:rPr lang="en-US" b="0" i="1" u="none" dirty="0" smtClean="0"/>
            <a:t>The Scarlet Letter</a:t>
          </a:r>
          <a:r>
            <a:rPr lang="en-US" b="0" i="0" u="none" dirty="0" smtClean="0"/>
            <a:t> also deals with the specter of witchcraft and the occult. </a:t>
          </a:r>
          <a:endParaRPr lang="en-US" dirty="0"/>
        </a:p>
      </dgm:t>
    </dgm:pt>
    <dgm:pt modelId="{31AE648E-AEB9-48DC-AE5D-44729433C82B}" type="parTrans" cxnId="{2734DE06-1B23-4184-B8E3-A7C6371A4261}">
      <dgm:prSet/>
      <dgm:spPr/>
      <dgm:t>
        <a:bodyPr/>
        <a:lstStyle/>
        <a:p>
          <a:endParaRPr lang="en-US"/>
        </a:p>
      </dgm:t>
    </dgm:pt>
    <dgm:pt modelId="{923522C5-28C3-417A-A107-1A30399B33C2}" type="sibTrans" cxnId="{2734DE06-1B23-4184-B8E3-A7C6371A4261}">
      <dgm:prSet/>
      <dgm:spPr/>
      <dgm:t>
        <a:bodyPr/>
        <a:lstStyle/>
        <a:p>
          <a:endParaRPr lang="en-US"/>
        </a:p>
      </dgm:t>
    </dgm:pt>
    <dgm:pt modelId="{19FBF07F-1385-4EB3-998B-A9F5627715B8}">
      <dgm:prSet/>
      <dgm:spPr/>
      <dgm:t>
        <a:bodyPr/>
        <a:lstStyle/>
        <a:p>
          <a:r>
            <a:rPr lang="en-US" b="0" i="0" u="none" dirty="0" smtClean="0"/>
            <a:t>But the novel treats witchcraft       and the occult sympathetically. </a:t>
          </a:r>
          <a:endParaRPr lang="en-US" dirty="0"/>
        </a:p>
      </dgm:t>
    </dgm:pt>
    <dgm:pt modelId="{223F4462-457D-4684-A7D9-A7A282698739}" type="parTrans" cxnId="{EA000C6E-9ADF-45CE-B83E-52C76B649792}">
      <dgm:prSet/>
      <dgm:spPr/>
      <dgm:t>
        <a:bodyPr/>
        <a:lstStyle/>
        <a:p>
          <a:endParaRPr lang="en-US"/>
        </a:p>
      </dgm:t>
    </dgm:pt>
    <dgm:pt modelId="{FE718976-6924-4AE6-9343-ADDE0F3DAA51}" type="sibTrans" cxnId="{EA000C6E-9ADF-45CE-B83E-52C76B649792}">
      <dgm:prSet/>
      <dgm:spPr/>
      <dgm:t>
        <a:bodyPr/>
        <a:lstStyle/>
        <a:p>
          <a:endParaRPr lang="en-US"/>
        </a:p>
      </dgm:t>
    </dgm:pt>
    <dgm:pt modelId="{5A26414B-8ED4-4D0E-9A69-A4FA16608BD8}">
      <dgm:prSet/>
      <dgm:spPr/>
      <dgm:t>
        <a:bodyPr/>
        <a:lstStyle/>
        <a:p>
          <a:r>
            <a:rPr lang="en-US" b="0" i="0" u="none" dirty="0" smtClean="0"/>
            <a:t>By associating </a:t>
          </a:r>
          <a:r>
            <a:rPr lang="en-US" b="1" i="0" u="none" dirty="0" smtClean="0"/>
            <a:t>Pearl</a:t>
          </a:r>
          <a:r>
            <a:rPr lang="en-US" b="0" i="0" u="none" dirty="0" smtClean="0"/>
            <a:t> with other outcasts like </a:t>
          </a:r>
          <a:r>
            <a:rPr lang="en-US" b="1" i="0" u="none" dirty="0" smtClean="0"/>
            <a:t>Mistress </a:t>
          </a:r>
          <a:r>
            <a:rPr lang="en-US" b="1" i="0" u="none" dirty="0" err="1" smtClean="0"/>
            <a:t>Hibbins</a:t>
          </a:r>
          <a:r>
            <a:rPr lang="en-US" b="0" i="0" u="none" dirty="0" smtClean="0"/>
            <a:t>, Hawthorne suggests that witches   were created by, and victims of,    the excessively strict Puritan society. </a:t>
          </a:r>
          <a:endParaRPr lang="en-US" dirty="0"/>
        </a:p>
      </dgm:t>
    </dgm:pt>
    <dgm:pt modelId="{9CE2BFEA-E462-4109-AFB0-274EAD911706}" type="parTrans" cxnId="{402C3F69-78C8-4BC6-93C1-8C8C0D10A4D1}">
      <dgm:prSet/>
      <dgm:spPr/>
      <dgm:t>
        <a:bodyPr/>
        <a:lstStyle/>
        <a:p>
          <a:endParaRPr lang="en-US"/>
        </a:p>
      </dgm:t>
    </dgm:pt>
    <dgm:pt modelId="{FFC37115-279A-4771-9B8A-FF77995CA091}" type="sibTrans" cxnId="{402C3F69-78C8-4BC6-93C1-8C8C0D10A4D1}">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LinFactNeighborY="5333">
        <dgm:presLayoutVars>
          <dgm:bulletEnabled val="1"/>
        </dgm:presLayoutVars>
      </dgm:prSet>
      <dgm:spPr/>
      <dgm:t>
        <a:bodyPr/>
        <a:lstStyle/>
        <a:p>
          <a:endParaRPr lang="en-US"/>
        </a:p>
      </dgm:t>
    </dgm:pt>
  </dgm:ptLst>
  <dgm:cxnLst>
    <dgm:cxn modelId="{C3E472C4-882C-40B1-BA58-E9C994F27CEC}" type="presOf" srcId="{3C8DDE48-257A-4357-8CCF-7646DFDEDB98}" destId="{5E4E58D6-4867-4D89-A397-370C5A7E7AD2}" srcOrd="0" destOrd="0" presId="urn:microsoft.com/office/officeart/2005/8/layout/list1"/>
    <dgm:cxn modelId="{49CEBAB8-915A-43BA-A622-A08A0D7B324B}" type="presOf" srcId="{5A26414B-8ED4-4D0E-9A69-A4FA16608BD8}" destId="{5E4E58D6-4867-4D89-A397-370C5A7E7AD2}" srcOrd="0" destOrd="3" presId="urn:microsoft.com/office/officeart/2005/8/layout/list1"/>
    <dgm:cxn modelId="{C00D49DD-33BC-4A7F-9C6D-1D4BCB2C2180}" type="presOf" srcId="{A5AB50D2-7080-437F-9E9F-734B6D200D81}" destId="{AAA41AE9-5592-4371-8155-8138AED66D24}" srcOrd="0" destOrd="0" presId="urn:microsoft.com/office/officeart/2005/8/layout/list1"/>
    <dgm:cxn modelId="{2734DE06-1B23-4184-B8E3-A7C6371A4261}" srcId="{4A447CC3-1383-4C59-BAD4-E2C85EB6713A}" destId="{D4768C33-F60C-4DBC-A8BB-82F45933E299}" srcOrd="1" destOrd="0" parTransId="{31AE648E-AEB9-48DC-AE5D-44729433C82B}" sibTransId="{923522C5-28C3-417A-A107-1A30399B33C2}"/>
    <dgm:cxn modelId="{EA000C6E-9ADF-45CE-B83E-52C76B649792}" srcId="{4A447CC3-1383-4C59-BAD4-E2C85EB6713A}" destId="{19FBF07F-1385-4EB3-998B-A9F5627715B8}" srcOrd="2" destOrd="0" parTransId="{223F4462-457D-4684-A7D9-A7A282698739}" sibTransId="{FE718976-6924-4AE6-9343-ADDE0F3DAA51}"/>
    <dgm:cxn modelId="{3E0EF0D2-9E8B-4A41-B337-4E10A27BAD6A}" type="presOf" srcId="{4A447CC3-1383-4C59-BAD4-E2C85EB6713A}" destId="{D933CEBD-B31A-4BB7-BDBC-C2BC2DA2C3FF}" srcOrd="1"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A142C974-FAA6-478A-9EB7-52338CFB6250}" type="presOf" srcId="{4A447CC3-1383-4C59-BAD4-E2C85EB6713A}" destId="{5BCE9351-BD1A-46BE-A1E0-5731EF745DD5}" srcOrd="0" destOrd="0" presId="urn:microsoft.com/office/officeart/2005/8/layout/list1"/>
    <dgm:cxn modelId="{7A735039-8C61-404A-AAA2-F0EF1EF23BDB}" type="presOf" srcId="{D4768C33-F60C-4DBC-A8BB-82F45933E299}" destId="{5E4E58D6-4867-4D89-A397-370C5A7E7AD2}" srcOrd="0" destOrd="1" presId="urn:microsoft.com/office/officeart/2005/8/layout/list1"/>
    <dgm:cxn modelId="{84C6C24E-FE43-4881-AFD1-A63438B4D197}" type="presOf" srcId="{19FBF07F-1385-4EB3-998B-A9F5627715B8}" destId="{5E4E58D6-4867-4D89-A397-370C5A7E7AD2}" srcOrd="0" destOrd="2" presId="urn:microsoft.com/office/officeart/2005/8/layout/list1"/>
    <dgm:cxn modelId="{402C3F69-78C8-4BC6-93C1-8C8C0D10A4D1}" srcId="{4A447CC3-1383-4C59-BAD4-E2C85EB6713A}" destId="{5A26414B-8ED4-4D0E-9A69-A4FA16608BD8}" srcOrd="3" destOrd="0" parTransId="{9CE2BFEA-E462-4109-AFB0-274EAD911706}" sibTransId="{FFC37115-279A-4771-9B8A-FF77995CA091}"/>
    <dgm:cxn modelId="{88EBBE33-9DE6-4F36-80D9-BA59770254C6}" srcId="{4A447CC3-1383-4C59-BAD4-E2C85EB6713A}" destId="{3C8DDE48-257A-4357-8CCF-7646DFDEDB98}" srcOrd="0" destOrd="0" parTransId="{C7A099B5-697B-41EE-A7D2-51A4F5F991FA}" sibTransId="{AC267575-66CF-4BEB-97E8-003AA55E3E70}"/>
    <dgm:cxn modelId="{4AFBFE6D-8F1C-42FA-ACD4-4FD34384D46F}" type="presParOf" srcId="{AAA41AE9-5592-4371-8155-8138AED66D24}" destId="{54F798A6-388B-4A77-A2F8-381E64706799}" srcOrd="0" destOrd="0" presId="urn:microsoft.com/office/officeart/2005/8/layout/list1"/>
    <dgm:cxn modelId="{FA15C3D4-994B-42A4-A990-1F7810EA9A28}" type="presParOf" srcId="{54F798A6-388B-4A77-A2F8-381E64706799}" destId="{5BCE9351-BD1A-46BE-A1E0-5731EF745DD5}" srcOrd="0" destOrd="0" presId="urn:microsoft.com/office/officeart/2005/8/layout/list1"/>
    <dgm:cxn modelId="{0C11B5CB-8BAA-40EB-9245-C1A58D551A18}" type="presParOf" srcId="{54F798A6-388B-4A77-A2F8-381E64706799}" destId="{D933CEBD-B31A-4BB7-BDBC-C2BC2DA2C3FF}" srcOrd="1" destOrd="0" presId="urn:microsoft.com/office/officeart/2005/8/layout/list1"/>
    <dgm:cxn modelId="{443F5C57-ECC1-4ADB-94F2-516DB41CF2DC}" type="presParOf" srcId="{AAA41AE9-5592-4371-8155-8138AED66D24}" destId="{F76F6CDD-2AB4-477D-9833-1AEEC34E0A7D}" srcOrd="1" destOrd="0" presId="urn:microsoft.com/office/officeart/2005/8/layout/list1"/>
    <dgm:cxn modelId="{DC384610-293E-49E9-A19E-13484CED5D96}"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Red and Black</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75EF18AA-5424-46E2-8E9B-73AF25E81DBF}">
      <dgm:prSet/>
      <dgm:spPr/>
      <dgm:t>
        <a:bodyPr/>
        <a:lstStyle/>
        <a:p>
          <a:r>
            <a:rPr lang="en-US" b="0" i="0" u="none" dirty="0" smtClean="0"/>
            <a:t>Red symbolizes the glow of Hester's passion. </a:t>
          </a:r>
          <a:endParaRPr lang="en-US" dirty="0"/>
        </a:p>
      </dgm:t>
    </dgm:pt>
    <dgm:pt modelId="{93774423-AADB-4F22-B809-4492566E32FE}" type="parTrans" cxnId="{AD9FEBFA-2B98-47CC-8A5B-A8F112F9989C}">
      <dgm:prSet/>
      <dgm:spPr/>
      <dgm:t>
        <a:bodyPr/>
        <a:lstStyle/>
        <a:p>
          <a:endParaRPr lang="en-US"/>
        </a:p>
      </dgm:t>
    </dgm:pt>
    <dgm:pt modelId="{C9BDD158-6322-4BC0-8C7A-D752AB6BD502}" type="sibTrans" cxnId="{AD9FEBFA-2B98-47CC-8A5B-A8F112F9989C}">
      <dgm:prSet/>
      <dgm:spPr/>
      <dgm:t>
        <a:bodyPr/>
        <a:lstStyle/>
        <a:p>
          <a:endParaRPr lang="en-US"/>
        </a:p>
      </dgm:t>
    </dgm:pt>
    <dgm:pt modelId="{7B86B74C-9E19-4ACB-9EFC-3CB8D297401B}">
      <dgm:prSet/>
      <dgm:spPr/>
      <dgm:t>
        <a:bodyPr/>
        <a:lstStyle/>
        <a:p>
          <a:r>
            <a:rPr lang="en-US" b="0" i="0" u="none" dirty="0" smtClean="0"/>
            <a:t>Black represents the devil and sin. </a:t>
          </a:r>
          <a:r>
            <a:rPr lang="en-US" b="1" i="0" u="none" dirty="0" err="1" smtClean="0"/>
            <a:t>Chillingworth</a:t>
          </a:r>
          <a:r>
            <a:rPr lang="en-US" b="0" i="0" u="none" dirty="0" smtClean="0"/>
            <a:t>, for instance, refers to their shared fate as a "black flower."</a:t>
          </a:r>
          <a:endParaRPr lang="en-US" dirty="0"/>
        </a:p>
      </dgm:t>
    </dgm:pt>
    <dgm:pt modelId="{B26D2BF6-EEC6-4ECA-9408-F76B11C465BA}" type="parTrans" cxnId="{653C527F-1E33-45A6-801A-AA5192041BF4}">
      <dgm:prSet/>
      <dgm:spPr/>
      <dgm:t>
        <a:bodyPr/>
        <a:lstStyle/>
        <a:p>
          <a:endParaRPr lang="en-US"/>
        </a:p>
      </dgm:t>
    </dgm:pt>
    <dgm:pt modelId="{AB3D5AA9-1DF9-4226-8525-D94C18E37071}" type="sibTrans" cxnId="{653C527F-1E33-45A6-801A-AA5192041BF4}">
      <dgm:prSet/>
      <dgm:spPr/>
      <dgm:t>
        <a:bodyPr/>
        <a:lstStyle/>
        <a:p>
          <a:endParaRPr lang="en-US"/>
        </a:p>
      </dgm:t>
    </dgm:pt>
    <dgm:pt modelId="{A64CDB95-0F80-4704-8517-2033C0F6E3E7}">
      <dgm:prSet/>
      <dgm:spPr/>
      <dgm:t>
        <a:bodyPr/>
        <a:lstStyle/>
        <a:p>
          <a:r>
            <a:rPr lang="en-US" b="0" i="0" u="none" dirty="0" smtClean="0"/>
            <a:t>The inscription on the tombstone Hester and </a:t>
          </a:r>
          <a:r>
            <a:rPr lang="en-US" b="0" i="0" u="none" dirty="0" err="1" smtClean="0"/>
            <a:t>Dimmesdale</a:t>
          </a:r>
          <a:r>
            <a:rPr lang="en-US" b="0" i="0" u="none" dirty="0" smtClean="0"/>
            <a:t> share says "On a field, sable, the letter A, gules," which means "On a black background, the scarlet letter burns."</a:t>
          </a:r>
          <a:endParaRPr lang="en-US" dirty="0"/>
        </a:p>
      </dgm:t>
    </dgm:pt>
    <dgm:pt modelId="{2729B928-F11B-4C0F-B4CE-4A54A0B84356}" type="parTrans" cxnId="{756CEDE9-DB79-40AD-9004-FDE6805BD62B}">
      <dgm:prSet/>
      <dgm:spPr/>
      <dgm:t>
        <a:bodyPr/>
        <a:lstStyle/>
        <a:p>
          <a:endParaRPr lang="en-US"/>
        </a:p>
      </dgm:t>
    </dgm:pt>
    <dgm:pt modelId="{CCCB1C53-AA50-4502-98B7-98D6C5578C54}" type="sibTrans" cxnId="{756CEDE9-DB79-40AD-9004-FDE6805BD62B}">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LinFactNeighborX="980" custLinFactNeighborY="5333">
        <dgm:presLayoutVars>
          <dgm:bulletEnabled val="1"/>
        </dgm:presLayoutVars>
      </dgm:prSet>
      <dgm:spPr/>
      <dgm:t>
        <a:bodyPr/>
        <a:lstStyle/>
        <a:p>
          <a:endParaRPr lang="en-US"/>
        </a:p>
      </dgm:t>
    </dgm:pt>
  </dgm:ptLst>
  <dgm:cxnLst>
    <dgm:cxn modelId="{60B94451-0A67-4B53-A11F-FD7273FC5E4C}" type="presOf" srcId="{7B86B74C-9E19-4ACB-9EFC-3CB8D297401B}" destId="{5E4E58D6-4867-4D89-A397-370C5A7E7AD2}" srcOrd="0" destOrd="1" presId="urn:microsoft.com/office/officeart/2005/8/layout/list1"/>
    <dgm:cxn modelId="{447FF5BA-86E8-4680-BF18-0DE08A164ED6}" type="presOf" srcId="{A5AB50D2-7080-437F-9E9F-734B6D200D81}" destId="{AAA41AE9-5592-4371-8155-8138AED66D24}" srcOrd="0" destOrd="0" presId="urn:microsoft.com/office/officeart/2005/8/layout/list1"/>
    <dgm:cxn modelId="{B5FBACE9-96B2-4597-91A4-9F6054CB4C17}" type="presOf" srcId="{4A447CC3-1383-4C59-BAD4-E2C85EB6713A}" destId="{D933CEBD-B31A-4BB7-BDBC-C2BC2DA2C3FF}" srcOrd="1" destOrd="0" presId="urn:microsoft.com/office/officeart/2005/8/layout/list1"/>
    <dgm:cxn modelId="{D124AE77-509B-4DB6-8AB0-5A506CCDA54C}" type="presOf" srcId="{4A447CC3-1383-4C59-BAD4-E2C85EB6713A}" destId="{5BCE9351-BD1A-46BE-A1E0-5731EF745DD5}" srcOrd="0" destOrd="0" presId="urn:microsoft.com/office/officeart/2005/8/layout/list1"/>
    <dgm:cxn modelId="{A0108B2C-4411-4CAA-8840-814A78CD3B10}" type="presOf" srcId="{75EF18AA-5424-46E2-8E9B-73AF25E81DBF}" destId="{5E4E58D6-4867-4D89-A397-370C5A7E7AD2}" srcOrd="0" destOrd="0" presId="urn:microsoft.com/office/officeart/2005/8/layout/list1"/>
    <dgm:cxn modelId="{AD9FEBFA-2B98-47CC-8A5B-A8F112F9989C}" srcId="{4A447CC3-1383-4C59-BAD4-E2C85EB6713A}" destId="{75EF18AA-5424-46E2-8E9B-73AF25E81DBF}" srcOrd="0" destOrd="0" parTransId="{93774423-AADB-4F22-B809-4492566E32FE}" sibTransId="{C9BDD158-6322-4BC0-8C7A-D752AB6BD502}"/>
    <dgm:cxn modelId="{E3EBE4C1-E63A-4B51-BD98-A5F9C7C03499}" srcId="{A5AB50D2-7080-437F-9E9F-734B6D200D81}" destId="{4A447CC3-1383-4C59-BAD4-E2C85EB6713A}" srcOrd="0" destOrd="0" parTransId="{7A3F51C9-5350-4D4D-B858-4847C356F345}" sibTransId="{70E1BE88-D539-4131-A18E-1E935428CA6F}"/>
    <dgm:cxn modelId="{01F021FF-9F95-4010-87CB-D71C86C8268C}" type="presOf" srcId="{A64CDB95-0F80-4704-8517-2033C0F6E3E7}" destId="{5E4E58D6-4867-4D89-A397-370C5A7E7AD2}" srcOrd="0" destOrd="2" presId="urn:microsoft.com/office/officeart/2005/8/layout/list1"/>
    <dgm:cxn modelId="{756CEDE9-DB79-40AD-9004-FDE6805BD62B}" srcId="{4A447CC3-1383-4C59-BAD4-E2C85EB6713A}" destId="{A64CDB95-0F80-4704-8517-2033C0F6E3E7}" srcOrd="2" destOrd="0" parTransId="{2729B928-F11B-4C0F-B4CE-4A54A0B84356}" sibTransId="{CCCB1C53-AA50-4502-98B7-98D6C5578C54}"/>
    <dgm:cxn modelId="{653C527F-1E33-45A6-801A-AA5192041BF4}" srcId="{4A447CC3-1383-4C59-BAD4-E2C85EB6713A}" destId="{7B86B74C-9E19-4ACB-9EFC-3CB8D297401B}" srcOrd="1" destOrd="0" parTransId="{B26D2BF6-EEC6-4ECA-9408-F76B11C465BA}" sibTransId="{AB3D5AA9-1DF9-4226-8525-D94C18E37071}"/>
    <dgm:cxn modelId="{BE99DEB6-3CA9-49E7-9F03-4572B67D6335}" type="presParOf" srcId="{AAA41AE9-5592-4371-8155-8138AED66D24}" destId="{54F798A6-388B-4A77-A2F8-381E64706799}" srcOrd="0" destOrd="0" presId="urn:microsoft.com/office/officeart/2005/8/layout/list1"/>
    <dgm:cxn modelId="{3833C309-1F5A-4829-A31C-7AF51D0E5E67}" type="presParOf" srcId="{54F798A6-388B-4A77-A2F8-381E64706799}" destId="{5BCE9351-BD1A-46BE-A1E0-5731EF745DD5}" srcOrd="0" destOrd="0" presId="urn:microsoft.com/office/officeart/2005/8/layout/list1"/>
    <dgm:cxn modelId="{C864A608-65A1-4F96-A45E-A8F935F201BC}" type="presParOf" srcId="{54F798A6-388B-4A77-A2F8-381E64706799}" destId="{D933CEBD-B31A-4BB7-BDBC-C2BC2DA2C3FF}" srcOrd="1" destOrd="0" presId="urn:microsoft.com/office/officeart/2005/8/layout/list1"/>
    <dgm:cxn modelId="{BC9C8A8A-2270-4A5A-85B4-A242346A2E58}" type="presParOf" srcId="{AAA41AE9-5592-4371-8155-8138AED66D24}" destId="{F76F6CDD-2AB4-477D-9833-1AEEC34E0A7D}" srcOrd="1" destOrd="0" presId="urn:microsoft.com/office/officeart/2005/8/layout/list1"/>
    <dgm:cxn modelId="{E84206A3-D6C9-4AAF-AB62-E897A9866B41}"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Novel Overview</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4E44C2DD-E7EC-4015-81C4-4DAA8571B808}">
      <dgm:prSet/>
      <dgm:spPr/>
      <dgm:t>
        <a:bodyPr/>
        <a:lstStyle/>
        <a:p>
          <a:r>
            <a:rPr lang="en-US" b="0" i="0" dirty="0" smtClean="0"/>
            <a:t>The novel is set in seventeenth-century Boston, a city governed by strict Puritan law. </a:t>
          </a:r>
          <a:endParaRPr lang="en-US" dirty="0"/>
        </a:p>
      </dgm:t>
    </dgm:pt>
    <dgm:pt modelId="{5A889226-1668-4A82-A2D7-421828C127C0}" type="parTrans" cxnId="{32C7B7D4-E1F5-4DD3-BC0F-F202B125C08E}">
      <dgm:prSet/>
      <dgm:spPr/>
      <dgm:t>
        <a:bodyPr/>
        <a:lstStyle/>
        <a:p>
          <a:endParaRPr lang="en-US"/>
        </a:p>
      </dgm:t>
    </dgm:pt>
    <dgm:pt modelId="{9A234570-47FD-4355-AC6E-6F3A1F787187}" type="sibTrans" cxnId="{32C7B7D4-E1F5-4DD3-BC0F-F202B125C08E}">
      <dgm:prSet/>
      <dgm:spPr/>
      <dgm:t>
        <a:bodyPr/>
        <a:lstStyle/>
        <a:p>
          <a:endParaRPr lang="en-US"/>
        </a:p>
      </dgm:t>
    </dgm:pt>
    <dgm:pt modelId="{2836BB90-71B0-46A7-884A-2506EFFDE47B}">
      <dgm:prSet/>
      <dgm:spPr/>
      <dgm:t>
        <a:bodyPr/>
        <a:lstStyle/>
        <a:p>
          <a:r>
            <a:rPr lang="en-US" b="0" i="0" dirty="0" smtClean="0"/>
            <a:t>The story begins as </a:t>
          </a:r>
          <a:r>
            <a:rPr lang="en-US" b="1" i="0" dirty="0" smtClean="0"/>
            <a:t>Hester Prynne</a:t>
          </a:r>
          <a:r>
            <a:rPr lang="en-US" b="0" i="0" dirty="0" smtClean="0"/>
            <a:t>, the novel's protagonist, is led out of a prison carrying an infant, named </a:t>
          </a:r>
          <a:r>
            <a:rPr lang="en-US" b="1" i="0" dirty="0" smtClean="0"/>
            <a:t>Pearl</a:t>
          </a:r>
          <a:r>
            <a:rPr lang="en-US" b="0" i="0" dirty="0" smtClean="0"/>
            <a:t>, in her arms. A bright red "A" is embroidered on her chest. </a:t>
          </a:r>
          <a:endParaRPr lang="en-US" dirty="0"/>
        </a:p>
      </dgm:t>
    </dgm:pt>
    <dgm:pt modelId="{69B2A7A6-DD4D-4101-A631-E63C4A203953}" type="parTrans" cxnId="{59E80C32-544D-4FBA-8BE0-3EE5D34F8863}">
      <dgm:prSet/>
      <dgm:spPr/>
    </dgm:pt>
    <dgm:pt modelId="{C5B9D241-D4F2-4057-A033-7B5102DC0CE1}" type="sibTrans" cxnId="{59E80C32-544D-4FBA-8BE0-3EE5D34F8863}">
      <dgm:prSet/>
      <dgm:spPr/>
    </dgm:pt>
    <dgm:pt modelId="{1C8FB75B-1823-4729-A4C3-0291DC0B1AF1}">
      <dgm:prSet/>
      <dgm:spPr/>
      <dgm:t>
        <a:bodyPr/>
        <a:lstStyle/>
        <a:p>
          <a:r>
            <a:rPr lang="en-US" b="0" i="0" dirty="0" smtClean="0"/>
            <a:t>A crowd waits expectantly as Hester is forced to climb up a scaffold to endure public shame for her sin. </a:t>
          </a:r>
          <a:endParaRPr lang="en-US" dirty="0"/>
        </a:p>
      </dgm:t>
    </dgm:pt>
    <dgm:pt modelId="{65ACABC4-362D-4395-AD73-C97010016B70}" type="parTrans" cxnId="{5DE7A014-3A13-4BE7-BD15-C0FA24033546}">
      <dgm:prSet/>
      <dgm:spPr/>
    </dgm:pt>
    <dgm:pt modelId="{2F43DE11-0592-4B7B-9DA3-C1081A25AA00}" type="sibTrans" cxnId="{5DE7A014-3A13-4BE7-BD15-C0FA24033546}">
      <dgm:prSet/>
      <dgm:spPr/>
    </dgm:pt>
    <dgm:pt modelId="{2AEB0381-8D65-471B-B837-936444A9A6F0}">
      <dgm:prSet/>
      <dgm:spPr/>
      <dgm:t>
        <a:bodyPr/>
        <a:lstStyle/>
        <a:p>
          <a:r>
            <a:rPr lang="en-US" b="0" i="0" dirty="0" smtClean="0"/>
            <a:t>While on the scaffold, Hester is terrified to recognize her estranged husband, </a:t>
          </a:r>
          <a:r>
            <a:rPr lang="en-US" b="1" i="0" dirty="0" err="1" smtClean="0"/>
            <a:t>Chillingworth</a:t>
          </a:r>
          <a:r>
            <a:rPr lang="en-US" b="0" i="0" dirty="0" smtClean="0"/>
            <a:t>, in the crowd. He recognizes her too, and is shocked. </a:t>
          </a:r>
          <a:endParaRPr lang="en-US" dirty="0"/>
        </a:p>
      </dgm:t>
    </dgm:pt>
    <dgm:pt modelId="{AE6B20A7-9F60-47DE-B8B3-21C594BA1221}" type="parTrans" cxnId="{1450CD0D-3592-43EF-AF4A-4DB5B6D23C1C}">
      <dgm:prSet/>
      <dgm:spPr/>
    </dgm:pt>
    <dgm:pt modelId="{5B94174F-887D-49A3-881F-AA4BFBA1D711}" type="sibTrans" cxnId="{1450CD0D-3592-43EF-AF4A-4DB5B6D23C1C}">
      <dgm:prSet/>
      <dgm:spPr/>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dgm:presLayoutVars>
          <dgm:bulletEnabled val="1"/>
        </dgm:presLayoutVars>
      </dgm:prSet>
      <dgm:spPr/>
      <dgm:t>
        <a:bodyPr/>
        <a:lstStyle/>
        <a:p>
          <a:endParaRPr lang="en-US"/>
        </a:p>
      </dgm:t>
    </dgm:pt>
  </dgm:ptLst>
  <dgm:cxnLst>
    <dgm:cxn modelId="{3410B7CE-7142-4229-B955-0981AB04C606}" type="presOf" srcId="{A5AB50D2-7080-437F-9E9F-734B6D200D81}" destId="{AAA41AE9-5592-4371-8155-8138AED66D24}" srcOrd="0" destOrd="0" presId="urn:microsoft.com/office/officeart/2005/8/layout/list1"/>
    <dgm:cxn modelId="{5DE7A014-3A13-4BE7-BD15-C0FA24033546}" srcId="{4A447CC3-1383-4C59-BAD4-E2C85EB6713A}" destId="{1C8FB75B-1823-4729-A4C3-0291DC0B1AF1}" srcOrd="2" destOrd="0" parTransId="{65ACABC4-362D-4395-AD73-C97010016B70}" sibTransId="{2F43DE11-0592-4B7B-9DA3-C1081A25AA00}"/>
    <dgm:cxn modelId="{C786C55E-F25D-430B-A101-2FDBD5AE2EC6}" type="presOf" srcId="{4A447CC3-1383-4C59-BAD4-E2C85EB6713A}" destId="{5BCE9351-BD1A-46BE-A1E0-5731EF745DD5}" srcOrd="0" destOrd="0" presId="urn:microsoft.com/office/officeart/2005/8/layout/list1"/>
    <dgm:cxn modelId="{1450CD0D-3592-43EF-AF4A-4DB5B6D23C1C}" srcId="{4A447CC3-1383-4C59-BAD4-E2C85EB6713A}" destId="{2AEB0381-8D65-471B-B837-936444A9A6F0}" srcOrd="3" destOrd="0" parTransId="{AE6B20A7-9F60-47DE-B8B3-21C594BA1221}" sibTransId="{5B94174F-887D-49A3-881F-AA4BFBA1D711}"/>
    <dgm:cxn modelId="{E3EBE4C1-E63A-4B51-BD98-A5F9C7C03499}" srcId="{A5AB50D2-7080-437F-9E9F-734B6D200D81}" destId="{4A447CC3-1383-4C59-BAD4-E2C85EB6713A}" srcOrd="0" destOrd="0" parTransId="{7A3F51C9-5350-4D4D-B858-4847C356F345}" sibTransId="{70E1BE88-D539-4131-A18E-1E935428CA6F}"/>
    <dgm:cxn modelId="{59E80C32-544D-4FBA-8BE0-3EE5D34F8863}" srcId="{4A447CC3-1383-4C59-BAD4-E2C85EB6713A}" destId="{2836BB90-71B0-46A7-884A-2506EFFDE47B}" srcOrd="1" destOrd="0" parTransId="{69B2A7A6-DD4D-4101-A631-E63C4A203953}" sibTransId="{C5B9D241-D4F2-4057-A033-7B5102DC0CE1}"/>
    <dgm:cxn modelId="{32C7B7D4-E1F5-4DD3-BC0F-F202B125C08E}" srcId="{4A447CC3-1383-4C59-BAD4-E2C85EB6713A}" destId="{4E44C2DD-E7EC-4015-81C4-4DAA8571B808}" srcOrd="0" destOrd="0" parTransId="{5A889226-1668-4A82-A2D7-421828C127C0}" sibTransId="{9A234570-47FD-4355-AC6E-6F3A1F787187}"/>
    <dgm:cxn modelId="{F379640B-66F4-4FD1-8C45-95D20C0F099E}" type="presOf" srcId="{2836BB90-71B0-46A7-884A-2506EFFDE47B}" destId="{5E4E58D6-4867-4D89-A397-370C5A7E7AD2}" srcOrd="0" destOrd="1" presId="urn:microsoft.com/office/officeart/2005/8/layout/list1"/>
    <dgm:cxn modelId="{F55534CD-9DF4-4985-BD4D-2F6ED94E8AAC}" type="presOf" srcId="{1C8FB75B-1823-4729-A4C3-0291DC0B1AF1}" destId="{5E4E58D6-4867-4D89-A397-370C5A7E7AD2}" srcOrd="0" destOrd="2" presId="urn:microsoft.com/office/officeart/2005/8/layout/list1"/>
    <dgm:cxn modelId="{E9D9BF20-D707-4AE7-82E6-2DAA5804690E}" type="presOf" srcId="{4A447CC3-1383-4C59-BAD4-E2C85EB6713A}" destId="{D933CEBD-B31A-4BB7-BDBC-C2BC2DA2C3FF}" srcOrd="1" destOrd="0" presId="urn:microsoft.com/office/officeart/2005/8/layout/list1"/>
    <dgm:cxn modelId="{BDCB7DFA-4BE6-45B2-B3D1-869062AB8468}" type="presOf" srcId="{4E44C2DD-E7EC-4015-81C4-4DAA8571B808}" destId="{5E4E58D6-4867-4D89-A397-370C5A7E7AD2}" srcOrd="0" destOrd="0" presId="urn:microsoft.com/office/officeart/2005/8/layout/list1"/>
    <dgm:cxn modelId="{387F30F6-9B86-4987-AC1B-457B5D149E26}" type="presOf" srcId="{2AEB0381-8D65-471B-B837-936444A9A6F0}" destId="{5E4E58D6-4867-4D89-A397-370C5A7E7AD2}" srcOrd="0" destOrd="3" presId="urn:microsoft.com/office/officeart/2005/8/layout/list1"/>
    <dgm:cxn modelId="{DCF3EFF3-919F-45DA-9064-F5BBC4CBDD26}" type="presParOf" srcId="{AAA41AE9-5592-4371-8155-8138AED66D24}" destId="{54F798A6-388B-4A77-A2F8-381E64706799}" srcOrd="0" destOrd="0" presId="urn:microsoft.com/office/officeart/2005/8/layout/list1"/>
    <dgm:cxn modelId="{F48B479D-47F7-4134-B74C-F0CBA8A0B6D2}" type="presParOf" srcId="{54F798A6-388B-4A77-A2F8-381E64706799}" destId="{5BCE9351-BD1A-46BE-A1E0-5731EF745DD5}" srcOrd="0" destOrd="0" presId="urn:microsoft.com/office/officeart/2005/8/layout/list1"/>
    <dgm:cxn modelId="{409FA33E-493D-40D3-8A0C-D5CBD6A9A918}" type="presParOf" srcId="{54F798A6-388B-4A77-A2F8-381E64706799}" destId="{D933CEBD-B31A-4BB7-BDBC-C2BC2DA2C3FF}" srcOrd="1" destOrd="0" presId="urn:microsoft.com/office/officeart/2005/8/layout/list1"/>
    <dgm:cxn modelId="{98865D52-60C9-4A52-882F-B3C75C3E9160}" type="presParOf" srcId="{AAA41AE9-5592-4371-8155-8138AED66D24}" destId="{F76F6CDD-2AB4-477D-9833-1AEEC34E0A7D}" srcOrd="1" destOrd="0" presId="urn:microsoft.com/office/officeart/2005/8/layout/list1"/>
    <dgm:cxn modelId="{0D84696C-CB30-4012-8B1C-A59DC0D254F0}"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Novel Overview Cont.</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4E44C2DD-E7EC-4015-81C4-4DAA8571B808}">
      <dgm:prSet/>
      <dgm:spPr/>
      <dgm:t>
        <a:bodyPr/>
        <a:lstStyle/>
        <a:p>
          <a:r>
            <a:rPr lang="en-US" b="0" i="0" dirty="0" err="1" smtClean="0"/>
            <a:t>Chillingworth</a:t>
          </a:r>
          <a:r>
            <a:rPr lang="en-US" b="0" i="0" dirty="0" smtClean="0"/>
            <a:t> pretends not to know Hester, and learns her story from a man in the crowd:</a:t>
          </a:r>
          <a:endParaRPr lang="en-US" dirty="0"/>
        </a:p>
      </dgm:t>
    </dgm:pt>
    <dgm:pt modelId="{5A889226-1668-4A82-A2D7-421828C127C0}" type="parTrans" cxnId="{32C7B7D4-E1F5-4DD3-BC0F-F202B125C08E}">
      <dgm:prSet/>
      <dgm:spPr/>
      <dgm:t>
        <a:bodyPr/>
        <a:lstStyle/>
        <a:p>
          <a:endParaRPr lang="en-US"/>
        </a:p>
      </dgm:t>
    </dgm:pt>
    <dgm:pt modelId="{9A234570-47FD-4355-AC6E-6F3A1F787187}" type="sibTrans" cxnId="{32C7B7D4-E1F5-4DD3-BC0F-F202B125C08E}">
      <dgm:prSet/>
      <dgm:spPr/>
      <dgm:t>
        <a:bodyPr/>
        <a:lstStyle/>
        <a:p>
          <a:endParaRPr lang="en-US"/>
        </a:p>
      </dgm:t>
    </dgm:pt>
    <dgm:pt modelId="{F0FD7314-D56C-4683-B492-125D6FCF041E}">
      <dgm:prSet/>
      <dgm:spPr/>
      <dgm:t>
        <a:bodyPr/>
        <a:lstStyle/>
        <a:p>
          <a:r>
            <a:rPr lang="en-US" b="0" i="0" dirty="0" err="1" smtClean="0"/>
            <a:t>Chillingworth</a:t>
          </a:r>
          <a:r>
            <a:rPr lang="en-US" b="0" i="0" dirty="0" smtClean="0"/>
            <a:t> predicts the unknown man will be found out, but when the beloved local Reverend </a:t>
          </a:r>
          <a:r>
            <a:rPr lang="en-US" b="1" i="0" dirty="0" smtClean="0"/>
            <a:t>Arthur </a:t>
          </a:r>
          <a:r>
            <a:rPr lang="en-US" b="1" i="0" dirty="0" err="1" smtClean="0"/>
            <a:t>Dimmesdale</a:t>
          </a:r>
          <a:r>
            <a:rPr lang="en-US" b="1" i="0" dirty="0" smtClean="0"/>
            <a:t> </a:t>
          </a:r>
          <a:r>
            <a:rPr lang="en-US" b="0" i="0" dirty="0" smtClean="0"/>
            <a:t>commands Hester to reveal the man's name, she refuses and is sent back to her prison cell. </a:t>
          </a:r>
          <a:endParaRPr lang="en-US" dirty="0"/>
        </a:p>
      </dgm:t>
    </dgm:pt>
    <dgm:pt modelId="{87F3212F-1E63-4CF3-B5FB-08564B7BE031}" type="parTrans" cxnId="{198E4EA5-D74C-4CB0-9FF1-B41BE3B0EF46}">
      <dgm:prSet/>
      <dgm:spPr/>
      <dgm:t>
        <a:bodyPr/>
        <a:lstStyle/>
        <a:p>
          <a:endParaRPr lang="en-US"/>
        </a:p>
      </dgm:t>
    </dgm:pt>
    <dgm:pt modelId="{1ED64F89-DCD1-4258-9DA5-6BD9BF574486}" type="sibTrans" cxnId="{198E4EA5-D74C-4CB0-9FF1-B41BE3B0EF46}">
      <dgm:prSet/>
      <dgm:spPr/>
      <dgm:t>
        <a:bodyPr/>
        <a:lstStyle/>
        <a:p>
          <a:endParaRPr lang="en-US"/>
        </a:p>
      </dgm:t>
    </dgm:pt>
    <dgm:pt modelId="{DE62F3BE-E716-4682-B1F4-F535F84DA9BC}">
      <dgm:prSet/>
      <dgm:spPr/>
      <dgm:t>
        <a:bodyPr/>
        <a:lstStyle/>
        <a:p>
          <a:r>
            <a:rPr lang="en-US" b="0" i="0" dirty="0" err="1" smtClean="0"/>
            <a:t>Chillingworth</a:t>
          </a:r>
          <a:r>
            <a:rPr lang="en-US" b="0" i="0" dirty="0" smtClean="0"/>
            <a:t> poses as a doctor to get inside the prison to speak with Hester, and there forces her to promise never to reveal that he's her husband.  Read the novel to find out the rest of the intriguing story….</a:t>
          </a:r>
          <a:endParaRPr lang="en-US" dirty="0"/>
        </a:p>
      </dgm:t>
    </dgm:pt>
    <dgm:pt modelId="{F9A0FFEB-E6DC-4D51-ADEA-A4C84A28800F}" type="parTrans" cxnId="{8F40281D-B978-4775-9CF8-AC6F3FBBD03F}">
      <dgm:prSet/>
      <dgm:spPr/>
      <dgm:t>
        <a:bodyPr/>
        <a:lstStyle/>
        <a:p>
          <a:endParaRPr lang="en-US"/>
        </a:p>
      </dgm:t>
    </dgm:pt>
    <dgm:pt modelId="{E6AC487D-FB71-47BD-B071-B372A276506E}" type="sibTrans" cxnId="{8F40281D-B978-4775-9CF8-AC6F3FBBD03F}">
      <dgm:prSet/>
      <dgm:spPr/>
      <dgm:t>
        <a:bodyPr/>
        <a:lstStyle/>
        <a:p>
          <a:endParaRPr lang="en-US"/>
        </a:p>
      </dgm:t>
    </dgm:pt>
    <dgm:pt modelId="{F824FA66-DB63-429F-B7BE-6186A6A5BC30}">
      <dgm:prSet/>
      <dgm:spPr/>
      <dgm:t>
        <a:bodyPr/>
        <a:lstStyle/>
        <a:p>
          <a:r>
            <a:rPr lang="en-US" b="0" i="0" dirty="0" smtClean="0"/>
            <a:t>After two years she fell into sin, committing the adultery that resulted in her baby and the scarlet "A" on her breast. </a:t>
          </a:r>
          <a:endParaRPr lang="en-US" dirty="0"/>
        </a:p>
      </dgm:t>
    </dgm:pt>
    <dgm:pt modelId="{9FC72A2B-5EB5-4760-8EA4-FBA345D56FD6}" type="parTrans" cxnId="{DA9C5BF6-B9A5-47A7-BC3A-E2A86FC86CCC}">
      <dgm:prSet/>
      <dgm:spPr/>
      <dgm:t>
        <a:bodyPr/>
        <a:lstStyle/>
        <a:p>
          <a:endParaRPr lang="en-US"/>
        </a:p>
      </dgm:t>
    </dgm:pt>
    <dgm:pt modelId="{53BF54CF-5EBB-4CCB-9B3A-5676FFC25AFE}" type="sibTrans" cxnId="{DA9C5BF6-B9A5-47A7-BC3A-E2A86FC86CCC}">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custLinFactNeighborX="-60784" custLinFactNeighborY="-53252">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LinFactNeighborY="-55928">
        <dgm:presLayoutVars>
          <dgm:bulletEnabled val="1"/>
        </dgm:presLayoutVars>
      </dgm:prSet>
      <dgm:spPr/>
      <dgm:t>
        <a:bodyPr/>
        <a:lstStyle/>
        <a:p>
          <a:endParaRPr lang="en-US"/>
        </a:p>
      </dgm:t>
    </dgm:pt>
  </dgm:ptLst>
  <dgm:cxnLst>
    <dgm:cxn modelId="{8F40281D-B978-4775-9CF8-AC6F3FBBD03F}" srcId="{4A447CC3-1383-4C59-BAD4-E2C85EB6713A}" destId="{DE62F3BE-E716-4682-B1F4-F535F84DA9BC}" srcOrd="3" destOrd="0" parTransId="{F9A0FFEB-E6DC-4D51-ADEA-A4C84A28800F}" sibTransId="{E6AC487D-FB71-47BD-B071-B372A276506E}"/>
    <dgm:cxn modelId="{493EBED3-04AF-422B-85BD-588A61F9F21A}" type="presOf" srcId="{4A447CC3-1383-4C59-BAD4-E2C85EB6713A}" destId="{D933CEBD-B31A-4BB7-BDBC-C2BC2DA2C3FF}" srcOrd="1" destOrd="0" presId="urn:microsoft.com/office/officeart/2005/8/layout/list1"/>
    <dgm:cxn modelId="{A285A143-4529-444B-BBB7-18E5907A969E}" type="presOf" srcId="{4E44C2DD-E7EC-4015-81C4-4DAA8571B808}" destId="{5E4E58D6-4867-4D89-A397-370C5A7E7AD2}" srcOrd="0" destOrd="0" presId="urn:microsoft.com/office/officeart/2005/8/layout/list1"/>
    <dgm:cxn modelId="{CD4175A7-AD25-4EA9-B405-5F024D1A4B6E}" type="presOf" srcId="{DE62F3BE-E716-4682-B1F4-F535F84DA9BC}" destId="{5E4E58D6-4867-4D89-A397-370C5A7E7AD2}" srcOrd="0" destOrd="3" presId="urn:microsoft.com/office/officeart/2005/8/layout/list1"/>
    <dgm:cxn modelId="{0C1BE21A-E5E4-48E3-AEB6-CE596EB99EB4}" type="presOf" srcId="{A5AB50D2-7080-437F-9E9F-734B6D200D81}" destId="{AAA41AE9-5592-4371-8155-8138AED66D24}" srcOrd="0" destOrd="0" presId="urn:microsoft.com/office/officeart/2005/8/layout/list1"/>
    <dgm:cxn modelId="{DA9C5BF6-B9A5-47A7-BC3A-E2A86FC86CCC}" srcId="{4A447CC3-1383-4C59-BAD4-E2C85EB6713A}" destId="{F824FA66-DB63-429F-B7BE-6186A6A5BC30}" srcOrd="1" destOrd="0" parTransId="{9FC72A2B-5EB5-4760-8EA4-FBA345D56FD6}" sibTransId="{53BF54CF-5EBB-4CCB-9B3A-5676FFC25AFE}"/>
    <dgm:cxn modelId="{E3EBE4C1-E63A-4B51-BD98-A5F9C7C03499}" srcId="{A5AB50D2-7080-437F-9E9F-734B6D200D81}" destId="{4A447CC3-1383-4C59-BAD4-E2C85EB6713A}" srcOrd="0" destOrd="0" parTransId="{7A3F51C9-5350-4D4D-B858-4847C356F345}" sibTransId="{70E1BE88-D539-4131-A18E-1E935428CA6F}"/>
    <dgm:cxn modelId="{47E07007-DD19-4459-B995-74C8178B9BBF}" type="presOf" srcId="{F824FA66-DB63-429F-B7BE-6186A6A5BC30}" destId="{5E4E58D6-4867-4D89-A397-370C5A7E7AD2}" srcOrd="0" destOrd="1" presId="urn:microsoft.com/office/officeart/2005/8/layout/list1"/>
    <dgm:cxn modelId="{8C80B8E4-A310-4DAF-A05E-90140961BAB9}" type="presOf" srcId="{F0FD7314-D56C-4683-B492-125D6FCF041E}" destId="{5E4E58D6-4867-4D89-A397-370C5A7E7AD2}" srcOrd="0" destOrd="2" presId="urn:microsoft.com/office/officeart/2005/8/layout/list1"/>
    <dgm:cxn modelId="{32C7B7D4-E1F5-4DD3-BC0F-F202B125C08E}" srcId="{4A447CC3-1383-4C59-BAD4-E2C85EB6713A}" destId="{4E44C2DD-E7EC-4015-81C4-4DAA8571B808}" srcOrd="0" destOrd="0" parTransId="{5A889226-1668-4A82-A2D7-421828C127C0}" sibTransId="{9A234570-47FD-4355-AC6E-6F3A1F787187}"/>
    <dgm:cxn modelId="{198E4EA5-D74C-4CB0-9FF1-B41BE3B0EF46}" srcId="{4A447CC3-1383-4C59-BAD4-E2C85EB6713A}" destId="{F0FD7314-D56C-4683-B492-125D6FCF041E}" srcOrd="2" destOrd="0" parTransId="{87F3212F-1E63-4CF3-B5FB-08564B7BE031}" sibTransId="{1ED64F89-DCD1-4258-9DA5-6BD9BF574486}"/>
    <dgm:cxn modelId="{B1697466-6E09-4691-876B-A2611DEDC29C}" type="presOf" srcId="{4A447CC3-1383-4C59-BAD4-E2C85EB6713A}" destId="{5BCE9351-BD1A-46BE-A1E0-5731EF745DD5}" srcOrd="0" destOrd="0" presId="urn:microsoft.com/office/officeart/2005/8/layout/list1"/>
    <dgm:cxn modelId="{A1F7AE77-6C73-47F9-9B1F-93246E7964CF}" type="presParOf" srcId="{AAA41AE9-5592-4371-8155-8138AED66D24}" destId="{54F798A6-388B-4A77-A2F8-381E64706799}" srcOrd="0" destOrd="0" presId="urn:microsoft.com/office/officeart/2005/8/layout/list1"/>
    <dgm:cxn modelId="{31CC7128-73CF-4D53-84BA-4E023EE6CD4B}" type="presParOf" srcId="{54F798A6-388B-4A77-A2F8-381E64706799}" destId="{5BCE9351-BD1A-46BE-A1E0-5731EF745DD5}" srcOrd="0" destOrd="0" presId="urn:microsoft.com/office/officeart/2005/8/layout/list1"/>
    <dgm:cxn modelId="{19D1BC13-00D2-4775-A132-3B5C0C766BB7}" type="presParOf" srcId="{54F798A6-388B-4A77-A2F8-381E64706799}" destId="{D933CEBD-B31A-4BB7-BDBC-C2BC2DA2C3FF}" srcOrd="1" destOrd="0" presId="urn:microsoft.com/office/officeart/2005/8/layout/list1"/>
    <dgm:cxn modelId="{24B5151C-2FD1-469A-BC96-C51B6FFE32E7}" type="presParOf" srcId="{AAA41AE9-5592-4371-8155-8138AED66D24}" destId="{F76F6CDD-2AB4-477D-9833-1AEEC34E0A7D}" srcOrd="1" destOrd="0" presId="urn:microsoft.com/office/officeart/2005/8/layout/list1"/>
    <dgm:cxn modelId="{DC5B9137-67E5-4CC6-B6C6-B0E42B6FF9CE}"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B4C618F5-9C6E-45C5-8D2C-7F6C9E58645C}">
      <dgm:prSet phldrT="[Text]" phldr="1"/>
      <dgm:spPr/>
      <dgm:t>
        <a:bodyPr/>
        <a:lstStyle/>
        <a:p>
          <a:endParaRPr lang="en-US"/>
        </a:p>
      </dgm:t>
    </dgm:pt>
    <dgm:pt modelId="{784674DD-64DB-46A2-A3EF-6B4EF6EE7732}" type="parTrans" cxnId="{BC799660-A8CA-4A69-8AD3-57F0D4921D12}">
      <dgm:prSet/>
      <dgm:spPr/>
      <dgm:t>
        <a:bodyPr/>
        <a:lstStyle/>
        <a:p>
          <a:endParaRPr lang="en-US"/>
        </a:p>
      </dgm:t>
    </dgm:pt>
    <dgm:pt modelId="{6442C2D0-78CB-411C-BD11-62B98B15BA3A}" type="sibTrans" cxnId="{BC799660-A8CA-4A69-8AD3-57F0D4921D12}">
      <dgm:prSet/>
      <dgm:spPr/>
      <dgm:t>
        <a:bodyPr/>
        <a:lstStyle/>
        <a:p>
          <a:endParaRPr lang="en-US"/>
        </a:p>
      </dgm:t>
    </dgm:pt>
    <dgm:pt modelId="{629E7B24-E1FE-425A-89DC-4B9C96B98C62}">
      <dgm:prSet phldrT="[Text]" phldr="1"/>
      <dgm:spPr/>
      <dgm:t>
        <a:bodyPr/>
        <a:lstStyle/>
        <a:p>
          <a:endParaRPr lang="en-US"/>
        </a:p>
      </dgm:t>
    </dgm:pt>
    <dgm:pt modelId="{3105FD93-6687-4119-8F1A-82C13120F601}" type="parTrans" cxnId="{CC886750-2967-4A35-9EFA-D47C05933787}">
      <dgm:prSet/>
      <dgm:spPr/>
      <dgm:t>
        <a:bodyPr/>
        <a:lstStyle/>
        <a:p>
          <a:endParaRPr lang="en-US"/>
        </a:p>
      </dgm:t>
    </dgm:pt>
    <dgm:pt modelId="{181A24AB-2F77-43A1-9D05-E03FB29FF804}" type="sibTrans" cxnId="{CC886750-2967-4A35-9EFA-D47C05933787}">
      <dgm:prSet/>
      <dgm:spPr/>
      <dgm:t>
        <a:bodyPr/>
        <a:lstStyle/>
        <a:p>
          <a:endParaRPr lang="en-US"/>
        </a:p>
      </dgm:t>
    </dgm:pt>
    <dgm:pt modelId="{4E44C2DD-E7EC-4015-81C4-4DAA8571B808}">
      <dgm:prSet/>
      <dgm:spPr/>
      <dgm:t>
        <a:bodyPr/>
        <a:lstStyle/>
        <a:p>
          <a:r>
            <a:rPr lang="en-US" dirty="0" smtClean="0"/>
            <a:t>Here is an extra slide template and case you want to add anything more.</a:t>
          </a:r>
          <a:endParaRPr lang="en-US" dirty="0"/>
        </a:p>
      </dgm:t>
    </dgm:pt>
    <dgm:pt modelId="{5A889226-1668-4A82-A2D7-421828C127C0}" type="parTrans" cxnId="{32C7B7D4-E1F5-4DD3-BC0F-F202B125C08E}">
      <dgm:prSet/>
      <dgm:spPr/>
      <dgm:t>
        <a:bodyPr/>
        <a:lstStyle/>
        <a:p>
          <a:endParaRPr lang="en-US"/>
        </a:p>
      </dgm:t>
    </dgm:pt>
    <dgm:pt modelId="{9A234570-47FD-4355-AC6E-6F3A1F787187}" type="sibTrans" cxnId="{32C7B7D4-E1F5-4DD3-BC0F-F202B125C08E}">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3"/>
      <dgm:spPr/>
      <dgm:t>
        <a:bodyPr/>
        <a:lstStyle/>
        <a:p>
          <a:endParaRPr lang="en-US"/>
        </a:p>
      </dgm:t>
    </dgm:pt>
    <dgm:pt modelId="{D933CEBD-B31A-4BB7-BDBC-C2BC2DA2C3FF}" type="pres">
      <dgm:prSet presAssocID="{4A447CC3-1383-4C59-BAD4-E2C85EB6713A}" presName="parentText" presStyleLbl="node1" presStyleIdx="0" presStyleCnt="3">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3">
        <dgm:presLayoutVars>
          <dgm:bulletEnabled val="1"/>
        </dgm:presLayoutVars>
      </dgm:prSet>
      <dgm:spPr/>
      <dgm:t>
        <a:bodyPr/>
        <a:lstStyle/>
        <a:p>
          <a:endParaRPr lang="en-US"/>
        </a:p>
      </dgm:t>
    </dgm:pt>
    <dgm:pt modelId="{C7324D88-2E75-4F87-A3C2-57C994A6CC9E}" type="pres">
      <dgm:prSet presAssocID="{70E1BE88-D539-4131-A18E-1E935428CA6F}" presName="spaceBetweenRectangles" presStyleCnt="0"/>
      <dgm:spPr/>
    </dgm:pt>
    <dgm:pt modelId="{B49C6A18-8DAC-49E3-B47D-1562CA7070BE}" type="pres">
      <dgm:prSet presAssocID="{B4C618F5-9C6E-45C5-8D2C-7F6C9E58645C}" presName="parentLin" presStyleCnt="0"/>
      <dgm:spPr/>
    </dgm:pt>
    <dgm:pt modelId="{1979AA65-7936-41AC-BF1B-BBCEBFA2C53A}" type="pres">
      <dgm:prSet presAssocID="{B4C618F5-9C6E-45C5-8D2C-7F6C9E58645C}" presName="parentLeftMargin" presStyleLbl="node1" presStyleIdx="0" presStyleCnt="3"/>
      <dgm:spPr/>
      <dgm:t>
        <a:bodyPr/>
        <a:lstStyle/>
        <a:p>
          <a:endParaRPr lang="en-US"/>
        </a:p>
      </dgm:t>
    </dgm:pt>
    <dgm:pt modelId="{C90D6800-E322-4867-B34A-BACE16395DD7}" type="pres">
      <dgm:prSet presAssocID="{B4C618F5-9C6E-45C5-8D2C-7F6C9E58645C}" presName="parentText" presStyleLbl="node1" presStyleIdx="1" presStyleCnt="3">
        <dgm:presLayoutVars>
          <dgm:chMax val="0"/>
          <dgm:bulletEnabled val="1"/>
        </dgm:presLayoutVars>
      </dgm:prSet>
      <dgm:spPr/>
      <dgm:t>
        <a:bodyPr/>
        <a:lstStyle/>
        <a:p>
          <a:endParaRPr lang="en-US"/>
        </a:p>
      </dgm:t>
    </dgm:pt>
    <dgm:pt modelId="{C6AB6872-CBFA-49A0-A064-BB25786CC840}" type="pres">
      <dgm:prSet presAssocID="{B4C618F5-9C6E-45C5-8D2C-7F6C9E58645C}" presName="negativeSpace" presStyleCnt="0"/>
      <dgm:spPr/>
    </dgm:pt>
    <dgm:pt modelId="{BBD33B36-ADEF-4C63-9980-535B31C70836}" type="pres">
      <dgm:prSet presAssocID="{B4C618F5-9C6E-45C5-8D2C-7F6C9E58645C}" presName="childText" presStyleLbl="conFgAcc1" presStyleIdx="1" presStyleCnt="3">
        <dgm:presLayoutVars>
          <dgm:bulletEnabled val="1"/>
        </dgm:presLayoutVars>
      </dgm:prSet>
      <dgm:spPr/>
    </dgm:pt>
    <dgm:pt modelId="{8C4AF42B-8C3F-4568-90DD-1058CA3D06DD}" type="pres">
      <dgm:prSet presAssocID="{6442C2D0-78CB-411C-BD11-62B98B15BA3A}" presName="spaceBetweenRectangles" presStyleCnt="0"/>
      <dgm:spPr/>
    </dgm:pt>
    <dgm:pt modelId="{88D136A4-7217-41A9-8A56-0217CBA78960}" type="pres">
      <dgm:prSet presAssocID="{629E7B24-E1FE-425A-89DC-4B9C96B98C62}" presName="parentLin" presStyleCnt="0"/>
      <dgm:spPr/>
    </dgm:pt>
    <dgm:pt modelId="{4E6939F5-BAB0-4943-A670-C3410C3618A2}" type="pres">
      <dgm:prSet presAssocID="{629E7B24-E1FE-425A-89DC-4B9C96B98C62}" presName="parentLeftMargin" presStyleLbl="node1" presStyleIdx="1" presStyleCnt="3"/>
      <dgm:spPr/>
      <dgm:t>
        <a:bodyPr/>
        <a:lstStyle/>
        <a:p>
          <a:endParaRPr lang="en-US"/>
        </a:p>
      </dgm:t>
    </dgm:pt>
    <dgm:pt modelId="{7E4084BD-5BC4-4868-B75D-09699AD9B18D}" type="pres">
      <dgm:prSet presAssocID="{629E7B24-E1FE-425A-89DC-4B9C96B98C62}" presName="parentText" presStyleLbl="node1" presStyleIdx="2" presStyleCnt="3">
        <dgm:presLayoutVars>
          <dgm:chMax val="0"/>
          <dgm:bulletEnabled val="1"/>
        </dgm:presLayoutVars>
      </dgm:prSet>
      <dgm:spPr/>
      <dgm:t>
        <a:bodyPr/>
        <a:lstStyle/>
        <a:p>
          <a:endParaRPr lang="en-US"/>
        </a:p>
      </dgm:t>
    </dgm:pt>
    <dgm:pt modelId="{D521D3B7-082D-4E0E-A65C-D963A4E51DD4}" type="pres">
      <dgm:prSet presAssocID="{629E7B24-E1FE-425A-89DC-4B9C96B98C62}" presName="negativeSpace" presStyleCnt="0"/>
      <dgm:spPr/>
    </dgm:pt>
    <dgm:pt modelId="{81EE3E56-42F1-49E6-A114-0393078B016C}" type="pres">
      <dgm:prSet presAssocID="{629E7B24-E1FE-425A-89DC-4B9C96B98C62}" presName="childText" presStyleLbl="conFgAcc1" presStyleIdx="2" presStyleCnt="3">
        <dgm:presLayoutVars>
          <dgm:bulletEnabled val="1"/>
        </dgm:presLayoutVars>
      </dgm:prSet>
      <dgm:spPr/>
    </dgm:pt>
  </dgm:ptLst>
  <dgm:cxnLst>
    <dgm:cxn modelId="{6B36DC91-D56A-4CF4-A5DD-08CCFC74123C}" type="presOf" srcId="{4A447CC3-1383-4C59-BAD4-E2C85EB6713A}" destId="{5BCE9351-BD1A-46BE-A1E0-5731EF745DD5}" srcOrd="0" destOrd="0" presId="urn:microsoft.com/office/officeart/2005/8/layout/list1"/>
    <dgm:cxn modelId="{9392296B-CD65-49C3-8E60-04B9C20B3157}" type="presOf" srcId="{4E44C2DD-E7EC-4015-81C4-4DAA8571B808}" destId="{5E4E58D6-4867-4D89-A397-370C5A7E7AD2}" srcOrd="0" destOrd="0" presId="urn:microsoft.com/office/officeart/2005/8/layout/list1"/>
    <dgm:cxn modelId="{5FD3E01D-BB84-4052-A71C-4F36C1950384}" type="presOf" srcId="{B4C618F5-9C6E-45C5-8D2C-7F6C9E58645C}" destId="{1979AA65-7936-41AC-BF1B-BBCEBFA2C53A}" srcOrd="0" destOrd="0" presId="urn:microsoft.com/office/officeart/2005/8/layout/list1"/>
    <dgm:cxn modelId="{9142CAA7-E3A7-4955-8C79-3083E39120EF}" type="presOf" srcId="{629E7B24-E1FE-425A-89DC-4B9C96B98C62}" destId="{4E6939F5-BAB0-4943-A670-C3410C3618A2}" srcOrd="0" destOrd="0" presId="urn:microsoft.com/office/officeart/2005/8/layout/list1"/>
    <dgm:cxn modelId="{E89DD19C-8CAC-4E94-9FC6-150925DD69D6}" type="presOf" srcId="{A5AB50D2-7080-437F-9E9F-734B6D200D81}" destId="{AAA41AE9-5592-4371-8155-8138AED66D24}" srcOrd="0" destOrd="0" presId="urn:microsoft.com/office/officeart/2005/8/layout/list1"/>
    <dgm:cxn modelId="{32C7B7D4-E1F5-4DD3-BC0F-F202B125C08E}" srcId="{4A447CC3-1383-4C59-BAD4-E2C85EB6713A}" destId="{4E44C2DD-E7EC-4015-81C4-4DAA8571B808}" srcOrd="0" destOrd="0" parTransId="{5A889226-1668-4A82-A2D7-421828C127C0}" sibTransId="{9A234570-47FD-4355-AC6E-6F3A1F787187}"/>
    <dgm:cxn modelId="{BC799660-A8CA-4A69-8AD3-57F0D4921D12}" srcId="{A5AB50D2-7080-437F-9E9F-734B6D200D81}" destId="{B4C618F5-9C6E-45C5-8D2C-7F6C9E58645C}" srcOrd="1" destOrd="0" parTransId="{784674DD-64DB-46A2-A3EF-6B4EF6EE7732}" sibTransId="{6442C2D0-78CB-411C-BD11-62B98B15BA3A}"/>
    <dgm:cxn modelId="{FBF55385-37BD-4A8C-B25A-DA74102A0B1C}" type="presOf" srcId="{4A447CC3-1383-4C59-BAD4-E2C85EB6713A}" destId="{D933CEBD-B31A-4BB7-BDBC-C2BC2DA2C3FF}" srcOrd="1" destOrd="0" presId="urn:microsoft.com/office/officeart/2005/8/layout/list1"/>
    <dgm:cxn modelId="{17ADF4A4-B448-42BA-A778-1E3217DF4A78}" type="presOf" srcId="{B4C618F5-9C6E-45C5-8D2C-7F6C9E58645C}" destId="{C90D6800-E322-4867-B34A-BACE16395DD7}" srcOrd="1"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9E651828-4D92-41F8-B86E-FAC2CB9CEF69}" type="presOf" srcId="{629E7B24-E1FE-425A-89DC-4B9C96B98C62}" destId="{7E4084BD-5BC4-4868-B75D-09699AD9B18D}" srcOrd="1" destOrd="0" presId="urn:microsoft.com/office/officeart/2005/8/layout/list1"/>
    <dgm:cxn modelId="{CC886750-2967-4A35-9EFA-D47C05933787}" srcId="{A5AB50D2-7080-437F-9E9F-734B6D200D81}" destId="{629E7B24-E1FE-425A-89DC-4B9C96B98C62}" srcOrd="2" destOrd="0" parTransId="{3105FD93-6687-4119-8F1A-82C13120F601}" sibTransId="{181A24AB-2F77-43A1-9D05-E03FB29FF804}"/>
    <dgm:cxn modelId="{C24210ED-3249-42FF-9F8D-00DCFDC05F97}" type="presParOf" srcId="{AAA41AE9-5592-4371-8155-8138AED66D24}" destId="{54F798A6-388B-4A77-A2F8-381E64706799}" srcOrd="0" destOrd="0" presId="urn:microsoft.com/office/officeart/2005/8/layout/list1"/>
    <dgm:cxn modelId="{2C813C10-E31B-45B5-8E96-3CDD6A55E998}" type="presParOf" srcId="{54F798A6-388B-4A77-A2F8-381E64706799}" destId="{5BCE9351-BD1A-46BE-A1E0-5731EF745DD5}" srcOrd="0" destOrd="0" presId="urn:microsoft.com/office/officeart/2005/8/layout/list1"/>
    <dgm:cxn modelId="{CB8744B2-CF9D-427D-9A1B-8EC6F4D28A2B}" type="presParOf" srcId="{54F798A6-388B-4A77-A2F8-381E64706799}" destId="{D933CEBD-B31A-4BB7-BDBC-C2BC2DA2C3FF}" srcOrd="1" destOrd="0" presId="urn:microsoft.com/office/officeart/2005/8/layout/list1"/>
    <dgm:cxn modelId="{FF20E7BD-1AF1-4021-9578-023D5ECF5B5A}" type="presParOf" srcId="{AAA41AE9-5592-4371-8155-8138AED66D24}" destId="{F76F6CDD-2AB4-477D-9833-1AEEC34E0A7D}" srcOrd="1" destOrd="0" presId="urn:microsoft.com/office/officeart/2005/8/layout/list1"/>
    <dgm:cxn modelId="{FF976122-7AAD-45B0-BA40-2088B967C142}" type="presParOf" srcId="{AAA41AE9-5592-4371-8155-8138AED66D24}" destId="{5E4E58D6-4867-4D89-A397-370C5A7E7AD2}" srcOrd="2" destOrd="0" presId="urn:microsoft.com/office/officeart/2005/8/layout/list1"/>
    <dgm:cxn modelId="{96657E84-BC82-4719-96CF-C5D1ED5D609B}" type="presParOf" srcId="{AAA41AE9-5592-4371-8155-8138AED66D24}" destId="{C7324D88-2E75-4F87-A3C2-57C994A6CC9E}" srcOrd="3" destOrd="0" presId="urn:microsoft.com/office/officeart/2005/8/layout/list1"/>
    <dgm:cxn modelId="{3DE4B452-55F1-40D4-A7EA-01350E3C52D2}" type="presParOf" srcId="{AAA41AE9-5592-4371-8155-8138AED66D24}" destId="{B49C6A18-8DAC-49E3-B47D-1562CA7070BE}" srcOrd="4" destOrd="0" presId="urn:microsoft.com/office/officeart/2005/8/layout/list1"/>
    <dgm:cxn modelId="{BA42B9E2-4125-4B97-8E15-8308E471CD25}" type="presParOf" srcId="{B49C6A18-8DAC-49E3-B47D-1562CA7070BE}" destId="{1979AA65-7936-41AC-BF1B-BBCEBFA2C53A}" srcOrd="0" destOrd="0" presId="urn:microsoft.com/office/officeart/2005/8/layout/list1"/>
    <dgm:cxn modelId="{E98B5ECB-6FCA-49EC-B176-B3608A5FCEE3}" type="presParOf" srcId="{B49C6A18-8DAC-49E3-B47D-1562CA7070BE}" destId="{C90D6800-E322-4867-B34A-BACE16395DD7}" srcOrd="1" destOrd="0" presId="urn:microsoft.com/office/officeart/2005/8/layout/list1"/>
    <dgm:cxn modelId="{7D9196B1-F97C-4932-97DC-4212BB7487D5}" type="presParOf" srcId="{AAA41AE9-5592-4371-8155-8138AED66D24}" destId="{C6AB6872-CBFA-49A0-A064-BB25786CC840}" srcOrd="5" destOrd="0" presId="urn:microsoft.com/office/officeart/2005/8/layout/list1"/>
    <dgm:cxn modelId="{32752799-EF66-4BBE-B5B7-D22E003486DF}" type="presParOf" srcId="{AAA41AE9-5592-4371-8155-8138AED66D24}" destId="{BBD33B36-ADEF-4C63-9980-535B31C70836}" srcOrd="6" destOrd="0" presId="urn:microsoft.com/office/officeart/2005/8/layout/list1"/>
    <dgm:cxn modelId="{56D6074D-1D1B-4261-B900-343FC370CCFD}" type="presParOf" srcId="{AAA41AE9-5592-4371-8155-8138AED66D24}" destId="{8C4AF42B-8C3F-4568-90DD-1058CA3D06DD}" srcOrd="7" destOrd="0" presId="urn:microsoft.com/office/officeart/2005/8/layout/list1"/>
    <dgm:cxn modelId="{C87E0149-D2FD-4F4C-9B40-91C55635252D}" type="presParOf" srcId="{AAA41AE9-5592-4371-8155-8138AED66D24}" destId="{88D136A4-7217-41A9-8A56-0217CBA78960}" srcOrd="8" destOrd="0" presId="urn:microsoft.com/office/officeart/2005/8/layout/list1"/>
    <dgm:cxn modelId="{60C0B429-5191-46BE-8878-4428629C6F36}" type="presParOf" srcId="{88D136A4-7217-41A9-8A56-0217CBA78960}" destId="{4E6939F5-BAB0-4943-A670-C3410C3618A2}" srcOrd="0" destOrd="0" presId="urn:microsoft.com/office/officeart/2005/8/layout/list1"/>
    <dgm:cxn modelId="{A5053D0F-10B0-4243-B3B9-FAF7803053CA}" type="presParOf" srcId="{88D136A4-7217-41A9-8A56-0217CBA78960}" destId="{7E4084BD-5BC4-4868-B75D-09699AD9B18D}" srcOrd="1" destOrd="0" presId="urn:microsoft.com/office/officeart/2005/8/layout/list1"/>
    <dgm:cxn modelId="{A46F2FC9-7898-4632-A372-49C9FB3AD614}" type="presParOf" srcId="{AAA41AE9-5592-4371-8155-8138AED66D24}" destId="{D521D3B7-082D-4E0E-A65C-D963A4E51DD4}" srcOrd="9" destOrd="0" presId="urn:microsoft.com/office/officeart/2005/8/layout/list1"/>
    <dgm:cxn modelId="{D78B7FA9-0565-4C16-972A-BE57D91D8098}" type="presParOf" srcId="{AAA41AE9-5592-4371-8155-8138AED66D24}" destId="{81EE3E56-42F1-49E6-A114-0393078B016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 </a:t>
          </a:r>
          <a:r>
            <a:rPr lang="en-US" b="0" i="0" dirty="0" smtClean="0"/>
            <a:t>Did You Know?</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8A2F7753-4EF5-420D-AFBD-9E656F5BFAB0}">
      <dgm:prSet/>
      <dgm:spPr/>
      <dgm:t>
        <a:bodyPr/>
        <a:lstStyle/>
        <a:p>
          <a:endParaRPr lang="en-US" dirty="0"/>
        </a:p>
      </dgm:t>
    </dgm:pt>
    <dgm:pt modelId="{5CA81D8C-8C95-4AA5-9F33-565DB77A77C2}" type="parTrans" cxnId="{CA231F7A-B37C-49C2-915C-1FF7253AC608}">
      <dgm:prSet/>
      <dgm:spPr/>
      <dgm:t>
        <a:bodyPr/>
        <a:lstStyle/>
        <a:p>
          <a:endParaRPr lang="en-US"/>
        </a:p>
      </dgm:t>
    </dgm:pt>
    <dgm:pt modelId="{8B4708A4-F519-4EAF-97F4-9227451947F3}" type="sibTrans" cxnId="{CA231F7A-B37C-49C2-915C-1FF7253AC608}">
      <dgm:prSet/>
      <dgm:spPr/>
      <dgm:t>
        <a:bodyPr/>
        <a:lstStyle/>
        <a:p>
          <a:endParaRPr lang="en-US"/>
        </a:p>
      </dgm:t>
    </dgm:pt>
    <dgm:pt modelId="{2A4679C1-BB59-4F92-B812-9EDFE954E8CB}">
      <dgm:prSet/>
      <dgm:spPr/>
      <dgm:t>
        <a:bodyPr/>
        <a:lstStyle/>
        <a:p>
          <a:r>
            <a:rPr lang="en-US" b="0" i="0" dirty="0" smtClean="0"/>
            <a:t>Laws in colonial Massachusetts covered everything from swearing to excessive decoration on women’s caps to murder. </a:t>
          </a:r>
        </a:p>
      </dgm:t>
    </dgm:pt>
    <dgm:pt modelId="{EA042B6A-BAB8-4D67-A22C-B24E03BF1A17}" type="parTrans" cxnId="{694B79A9-B4FE-462A-9CBD-B7853E08019B}">
      <dgm:prSet/>
      <dgm:spPr/>
      <dgm:t>
        <a:bodyPr/>
        <a:lstStyle/>
        <a:p>
          <a:endParaRPr lang="en-US"/>
        </a:p>
      </dgm:t>
    </dgm:pt>
    <dgm:pt modelId="{0586A29C-256D-4DA5-8816-BE76C31C2C40}" type="sibTrans" cxnId="{694B79A9-B4FE-462A-9CBD-B7853E08019B}">
      <dgm:prSet/>
      <dgm:spPr/>
      <dgm:t>
        <a:bodyPr/>
        <a:lstStyle/>
        <a:p>
          <a:endParaRPr lang="en-US"/>
        </a:p>
      </dgm:t>
    </dgm:pt>
    <dgm:pt modelId="{F922B8BC-1197-4E56-B8D0-39025C578A3F}">
      <dgm:prSet/>
      <dgm:spPr/>
      <dgm:t>
        <a:bodyPr/>
        <a:lstStyle/>
        <a:p>
          <a:r>
            <a:rPr lang="en-US" b="0" i="0" dirty="0" smtClean="0"/>
            <a:t>Whipping, branding, and other forms of public humiliation were relatively common practices in the colonies. </a:t>
          </a:r>
        </a:p>
      </dgm:t>
    </dgm:pt>
    <dgm:pt modelId="{499CBE21-4035-4EF3-B899-1ACFBD6EAF9D}" type="parTrans" cxnId="{6478F242-6B98-46F2-AAF0-7D0B9F125878}">
      <dgm:prSet/>
      <dgm:spPr/>
      <dgm:t>
        <a:bodyPr/>
        <a:lstStyle/>
        <a:p>
          <a:endParaRPr lang="en-US"/>
        </a:p>
      </dgm:t>
    </dgm:pt>
    <dgm:pt modelId="{8403817F-008B-419D-B302-FCE031308B58}" type="sibTrans" cxnId="{6478F242-6B98-46F2-AAF0-7D0B9F125878}">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1"/>
      <dgm:spPr/>
      <dgm:t>
        <a:bodyPr/>
        <a:lstStyle/>
        <a:p>
          <a:endParaRPr lang="en-US"/>
        </a:p>
      </dgm:t>
    </dgm:pt>
    <dgm:pt modelId="{D933CEBD-B31A-4BB7-BDBC-C2BC2DA2C3FF}" type="pres">
      <dgm:prSet presAssocID="{4A447CC3-1383-4C59-BAD4-E2C85EB6713A}" presName="parentText" presStyleLbl="node1" presStyleIdx="0" presStyleCnt="1">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1" custLinFactNeighborX="-404" custLinFactNeighborY="-57644">
        <dgm:presLayoutVars>
          <dgm:bulletEnabled val="1"/>
        </dgm:presLayoutVars>
      </dgm:prSet>
      <dgm:spPr/>
      <dgm:t>
        <a:bodyPr/>
        <a:lstStyle/>
        <a:p>
          <a:endParaRPr lang="en-US"/>
        </a:p>
      </dgm:t>
    </dgm:pt>
  </dgm:ptLst>
  <dgm:cxnLst>
    <dgm:cxn modelId="{71870480-B0C7-4F46-9D67-413D560D44AB}" type="presOf" srcId="{4A447CC3-1383-4C59-BAD4-E2C85EB6713A}" destId="{D933CEBD-B31A-4BB7-BDBC-C2BC2DA2C3FF}" srcOrd="1" destOrd="0" presId="urn:microsoft.com/office/officeart/2005/8/layout/list1"/>
    <dgm:cxn modelId="{694B79A9-B4FE-462A-9CBD-B7853E08019B}" srcId="{4A447CC3-1383-4C59-BAD4-E2C85EB6713A}" destId="{2A4679C1-BB59-4F92-B812-9EDFE954E8CB}" srcOrd="1" destOrd="0" parTransId="{EA042B6A-BAB8-4D67-A22C-B24E03BF1A17}" sibTransId="{0586A29C-256D-4DA5-8816-BE76C31C2C40}"/>
    <dgm:cxn modelId="{C7FD0089-9065-4227-A6EF-ED7A491C75D5}" type="presOf" srcId="{2A4679C1-BB59-4F92-B812-9EDFE954E8CB}" destId="{5E4E58D6-4867-4D89-A397-370C5A7E7AD2}" srcOrd="0" destOrd="1" presId="urn:microsoft.com/office/officeart/2005/8/layout/list1"/>
    <dgm:cxn modelId="{CA231F7A-B37C-49C2-915C-1FF7253AC608}" srcId="{4A447CC3-1383-4C59-BAD4-E2C85EB6713A}" destId="{8A2F7753-4EF5-420D-AFBD-9E656F5BFAB0}" srcOrd="0" destOrd="0" parTransId="{5CA81D8C-8C95-4AA5-9F33-565DB77A77C2}" sibTransId="{8B4708A4-F519-4EAF-97F4-9227451947F3}"/>
    <dgm:cxn modelId="{E3EBE4C1-E63A-4B51-BD98-A5F9C7C03499}" srcId="{A5AB50D2-7080-437F-9E9F-734B6D200D81}" destId="{4A447CC3-1383-4C59-BAD4-E2C85EB6713A}" srcOrd="0" destOrd="0" parTransId="{7A3F51C9-5350-4D4D-B858-4847C356F345}" sibTransId="{70E1BE88-D539-4131-A18E-1E935428CA6F}"/>
    <dgm:cxn modelId="{4C45DA23-557A-4FFB-9063-66198036BD1A}" type="presOf" srcId="{8A2F7753-4EF5-420D-AFBD-9E656F5BFAB0}" destId="{5E4E58D6-4867-4D89-A397-370C5A7E7AD2}" srcOrd="0" destOrd="0" presId="urn:microsoft.com/office/officeart/2005/8/layout/list1"/>
    <dgm:cxn modelId="{A4B61A75-24F3-479E-97D5-5D12493A4117}" type="presOf" srcId="{F922B8BC-1197-4E56-B8D0-39025C578A3F}" destId="{5E4E58D6-4867-4D89-A397-370C5A7E7AD2}" srcOrd="0" destOrd="2" presId="urn:microsoft.com/office/officeart/2005/8/layout/list1"/>
    <dgm:cxn modelId="{6EFC1B22-F278-4C2A-819E-713D3AD0D270}" type="presOf" srcId="{A5AB50D2-7080-437F-9E9F-734B6D200D81}" destId="{AAA41AE9-5592-4371-8155-8138AED66D24}" srcOrd="0" destOrd="0" presId="urn:microsoft.com/office/officeart/2005/8/layout/list1"/>
    <dgm:cxn modelId="{E0DF8039-4FDE-44AF-BF66-90CE600F66C9}" type="presOf" srcId="{4A447CC3-1383-4C59-BAD4-E2C85EB6713A}" destId="{5BCE9351-BD1A-46BE-A1E0-5731EF745DD5}" srcOrd="0" destOrd="0" presId="urn:microsoft.com/office/officeart/2005/8/layout/list1"/>
    <dgm:cxn modelId="{6478F242-6B98-46F2-AAF0-7D0B9F125878}" srcId="{4A447CC3-1383-4C59-BAD4-E2C85EB6713A}" destId="{F922B8BC-1197-4E56-B8D0-39025C578A3F}" srcOrd="2" destOrd="0" parTransId="{499CBE21-4035-4EF3-B899-1ACFBD6EAF9D}" sibTransId="{8403817F-008B-419D-B302-FCE031308B58}"/>
    <dgm:cxn modelId="{4E6E1F9A-24A5-4B53-B716-B4C8EEA52C23}" type="presParOf" srcId="{AAA41AE9-5592-4371-8155-8138AED66D24}" destId="{54F798A6-388B-4A77-A2F8-381E64706799}" srcOrd="0" destOrd="0" presId="urn:microsoft.com/office/officeart/2005/8/layout/list1"/>
    <dgm:cxn modelId="{B788E2BE-E7C9-4191-83D5-4C58EA438D7C}" type="presParOf" srcId="{54F798A6-388B-4A77-A2F8-381E64706799}" destId="{5BCE9351-BD1A-46BE-A1E0-5731EF745DD5}" srcOrd="0" destOrd="0" presId="urn:microsoft.com/office/officeart/2005/8/layout/list1"/>
    <dgm:cxn modelId="{5E588A37-292B-4CA7-8883-79AEEFFEA5F0}" type="presParOf" srcId="{54F798A6-388B-4A77-A2F8-381E64706799}" destId="{D933CEBD-B31A-4BB7-BDBC-C2BC2DA2C3FF}" srcOrd="1" destOrd="0" presId="urn:microsoft.com/office/officeart/2005/8/layout/list1"/>
    <dgm:cxn modelId="{A583F22A-7DCD-40F2-A412-2C97D190ED46}" type="presParOf" srcId="{AAA41AE9-5592-4371-8155-8138AED66D24}" destId="{F76F6CDD-2AB4-477D-9833-1AEEC34E0A7D}" srcOrd="1" destOrd="0" presId="urn:microsoft.com/office/officeart/2005/8/layout/list1"/>
    <dgm:cxn modelId="{97B3C8D2-FE30-4751-A16C-81D0A9581275}" type="presParOf" srcId="{AAA41AE9-5592-4371-8155-8138AED66D24}" destId="{5E4E58D6-4867-4D89-A397-370C5A7E7A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B4C618F5-9C6E-45C5-8D2C-7F6C9E58645C}">
      <dgm:prSet phldrT="[Text]"/>
      <dgm:spPr/>
      <dgm:t>
        <a:bodyPr/>
        <a:lstStyle/>
        <a:p>
          <a:r>
            <a:rPr lang="en-US" dirty="0" smtClean="0"/>
            <a:t>How the novel came to be.</a:t>
          </a:r>
          <a:endParaRPr lang="en-US" dirty="0"/>
        </a:p>
      </dgm:t>
    </dgm:pt>
    <dgm:pt modelId="{784674DD-64DB-46A2-A3EF-6B4EF6EE7732}" type="parTrans" cxnId="{BC799660-A8CA-4A69-8AD3-57F0D4921D12}">
      <dgm:prSet/>
      <dgm:spPr/>
      <dgm:t>
        <a:bodyPr/>
        <a:lstStyle/>
        <a:p>
          <a:endParaRPr lang="en-US"/>
        </a:p>
      </dgm:t>
    </dgm:pt>
    <dgm:pt modelId="{6442C2D0-78CB-411C-BD11-62B98B15BA3A}" type="sibTrans" cxnId="{BC799660-A8CA-4A69-8AD3-57F0D4921D12}">
      <dgm:prSet/>
      <dgm:spPr/>
      <dgm:t>
        <a:bodyPr/>
        <a:lstStyle/>
        <a:p>
          <a:endParaRPr lang="en-US"/>
        </a:p>
      </dgm:t>
    </dgm:pt>
    <dgm:pt modelId="{0B601F86-3FFD-4C8A-9DF0-7C85973CA299}">
      <dgm:prSet/>
      <dgm:spPr/>
      <dgm:t>
        <a:bodyPr/>
        <a:lstStyle/>
        <a:p>
          <a:r>
            <a:rPr lang="en-US" i="1" dirty="0" smtClean="0"/>
            <a:t>The</a:t>
          </a:r>
          <a:r>
            <a:rPr lang="en-US" i="1" baseline="0" dirty="0" smtClean="0"/>
            <a:t> Scarlet Letter </a:t>
          </a:r>
          <a:r>
            <a:rPr lang="en-US" baseline="0" dirty="0" smtClean="0"/>
            <a:t>begins with a long description about how the book came to be written. </a:t>
          </a:r>
          <a:endParaRPr lang="en-US" dirty="0"/>
        </a:p>
      </dgm:t>
    </dgm:pt>
    <dgm:pt modelId="{3DA70080-095A-4779-9AE9-F9BE9A5A2727}" type="parTrans" cxnId="{6CA7406F-F5B6-49D1-9C93-A72CBFAF3BE7}">
      <dgm:prSet/>
      <dgm:spPr/>
      <dgm:t>
        <a:bodyPr/>
        <a:lstStyle/>
        <a:p>
          <a:endParaRPr lang="en-US"/>
        </a:p>
      </dgm:t>
    </dgm:pt>
    <dgm:pt modelId="{DED9538A-2BCB-4A34-94E4-F79674E1E7A5}" type="sibTrans" cxnId="{6CA7406F-F5B6-49D1-9C93-A72CBFAF3BE7}">
      <dgm:prSet/>
      <dgm:spPr/>
      <dgm:t>
        <a:bodyPr/>
        <a:lstStyle/>
        <a:p>
          <a:endParaRPr lang="en-US"/>
        </a:p>
      </dgm:t>
    </dgm:pt>
    <dgm:pt modelId="{7A7B27C4-0EAA-48D4-9735-BA580B62BF9C}">
      <dgm:prSet/>
      <dgm:spPr/>
      <dgm:t>
        <a:bodyPr/>
        <a:lstStyle/>
        <a:p>
          <a:r>
            <a:rPr lang="en-US" baseline="0" dirty="0" smtClean="0"/>
            <a:t>The narrator, nameless, was a surveyor in the custom house in Salem, Massachusetts. </a:t>
          </a:r>
          <a:endParaRPr lang="en-US" dirty="0"/>
        </a:p>
      </dgm:t>
    </dgm:pt>
    <dgm:pt modelId="{2B245F94-6C13-4963-BF11-AB2AEF6D0DC4}" type="parTrans" cxnId="{A93FED03-2773-4A8F-BAB5-564BDD5DF170}">
      <dgm:prSet/>
      <dgm:spPr/>
      <dgm:t>
        <a:bodyPr/>
        <a:lstStyle/>
        <a:p>
          <a:endParaRPr lang="en-US"/>
        </a:p>
      </dgm:t>
    </dgm:pt>
    <dgm:pt modelId="{0232A701-FE72-492C-BB24-12FA5641756C}" type="sibTrans" cxnId="{A93FED03-2773-4A8F-BAB5-564BDD5DF170}">
      <dgm:prSet/>
      <dgm:spPr/>
      <dgm:t>
        <a:bodyPr/>
        <a:lstStyle/>
        <a:p>
          <a:endParaRPr lang="en-US"/>
        </a:p>
      </dgm:t>
    </dgm:pt>
    <dgm:pt modelId="{896AD64E-5BA4-4224-B207-1EEE41F0CACF}">
      <dgm:prSet/>
      <dgm:spPr/>
      <dgm:t>
        <a:bodyPr/>
        <a:lstStyle/>
        <a:p>
          <a:r>
            <a:rPr lang="en-US" baseline="0" dirty="0" smtClean="0"/>
            <a:t> He discovers some documents and a manuscript bundled with the Scarlet gold-embroidered patch of cloth in the shape of an “A.”</a:t>
          </a:r>
          <a:endParaRPr lang="en-US" dirty="0"/>
        </a:p>
      </dgm:t>
    </dgm:pt>
    <dgm:pt modelId="{0159CF07-D6BF-4782-93E9-3A8B2A27CEFC}" type="parTrans" cxnId="{63139011-69DA-4B9D-AEC9-37C669C8FDAF}">
      <dgm:prSet/>
      <dgm:spPr/>
      <dgm:t>
        <a:bodyPr/>
        <a:lstStyle/>
        <a:p>
          <a:endParaRPr lang="en-US"/>
        </a:p>
      </dgm:t>
    </dgm:pt>
    <dgm:pt modelId="{9E807E47-C234-4EB5-8F01-37E22873ECE1}" type="sibTrans" cxnId="{63139011-69DA-4B9D-AEC9-37C669C8FDAF}">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B49C6A18-8DAC-49E3-B47D-1562CA7070BE}" type="pres">
      <dgm:prSet presAssocID="{B4C618F5-9C6E-45C5-8D2C-7F6C9E58645C}" presName="parentLin" presStyleCnt="0"/>
      <dgm:spPr/>
    </dgm:pt>
    <dgm:pt modelId="{1979AA65-7936-41AC-BF1B-BBCEBFA2C53A}" type="pres">
      <dgm:prSet presAssocID="{B4C618F5-9C6E-45C5-8D2C-7F6C9E58645C}" presName="parentLeftMargin" presStyleLbl="node1" presStyleIdx="0" presStyleCnt="1"/>
      <dgm:spPr/>
      <dgm:t>
        <a:bodyPr/>
        <a:lstStyle/>
        <a:p>
          <a:endParaRPr lang="en-US"/>
        </a:p>
      </dgm:t>
    </dgm:pt>
    <dgm:pt modelId="{C90D6800-E322-4867-B34A-BACE16395DD7}" type="pres">
      <dgm:prSet presAssocID="{B4C618F5-9C6E-45C5-8D2C-7F6C9E58645C}" presName="parentText" presStyleLbl="node1" presStyleIdx="0" presStyleCnt="1">
        <dgm:presLayoutVars>
          <dgm:chMax val="0"/>
          <dgm:bulletEnabled val="1"/>
        </dgm:presLayoutVars>
      </dgm:prSet>
      <dgm:spPr/>
      <dgm:t>
        <a:bodyPr/>
        <a:lstStyle/>
        <a:p>
          <a:endParaRPr lang="en-US"/>
        </a:p>
      </dgm:t>
    </dgm:pt>
    <dgm:pt modelId="{C6AB6872-CBFA-49A0-A064-BB25786CC840}" type="pres">
      <dgm:prSet presAssocID="{B4C618F5-9C6E-45C5-8D2C-7F6C9E58645C}" presName="negativeSpace" presStyleCnt="0"/>
      <dgm:spPr/>
    </dgm:pt>
    <dgm:pt modelId="{BBD33B36-ADEF-4C63-9980-535B31C70836}" type="pres">
      <dgm:prSet presAssocID="{B4C618F5-9C6E-45C5-8D2C-7F6C9E58645C}" presName="childText" presStyleLbl="conFgAcc1" presStyleIdx="0" presStyleCnt="1">
        <dgm:presLayoutVars>
          <dgm:bulletEnabled val="1"/>
        </dgm:presLayoutVars>
      </dgm:prSet>
      <dgm:spPr/>
      <dgm:t>
        <a:bodyPr/>
        <a:lstStyle/>
        <a:p>
          <a:endParaRPr lang="en-US"/>
        </a:p>
      </dgm:t>
    </dgm:pt>
  </dgm:ptLst>
  <dgm:cxnLst>
    <dgm:cxn modelId="{6CA7406F-F5B6-49D1-9C93-A72CBFAF3BE7}" srcId="{B4C618F5-9C6E-45C5-8D2C-7F6C9E58645C}" destId="{0B601F86-3FFD-4C8A-9DF0-7C85973CA299}" srcOrd="0" destOrd="0" parTransId="{3DA70080-095A-4779-9AE9-F9BE9A5A2727}" sibTransId="{DED9538A-2BCB-4A34-94E4-F79674E1E7A5}"/>
    <dgm:cxn modelId="{63139011-69DA-4B9D-AEC9-37C669C8FDAF}" srcId="{B4C618F5-9C6E-45C5-8D2C-7F6C9E58645C}" destId="{896AD64E-5BA4-4224-B207-1EEE41F0CACF}" srcOrd="2" destOrd="0" parTransId="{0159CF07-D6BF-4782-93E9-3A8B2A27CEFC}" sibTransId="{9E807E47-C234-4EB5-8F01-37E22873ECE1}"/>
    <dgm:cxn modelId="{91148CA4-31A7-4371-9301-D54950707416}" type="presOf" srcId="{0B601F86-3FFD-4C8A-9DF0-7C85973CA299}" destId="{BBD33B36-ADEF-4C63-9980-535B31C70836}" srcOrd="0" destOrd="0" presId="urn:microsoft.com/office/officeart/2005/8/layout/list1"/>
    <dgm:cxn modelId="{A93FED03-2773-4A8F-BAB5-564BDD5DF170}" srcId="{B4C618F5-9C6E-45C5-8D2C-7F6C9E58645C}" destId="{7A7B27C4-0EAA-48D4-9735-BA580B62BF9C}" srcOrd="1" destOrd="0" parTransId="{2B245F94-6C13-4963-BF11-AB2AEF6D0DC4}" sibTransId="{0232A701-FE72-492C-BB24-12FA5641756C}"/>
    <dgm:cxn modelId="{BC799660-A8CA-4A69-8AD3-57F0D4921D12}" srcId="{A5AB50D2-7080-437F-9E9F-734B6D200D81}" destId="{B4C618F5-9C6E-45C5-8D2C-7F6C9E58645C}" srcOrd="0" destOrd="0" parTransId="{784674DD-64DB-46A2-A3EF-6B4EF6EE7732}" sibTransId="{6442C2D0-78CB-411C-BD11-62B98B15BA3A}"/>
    <dgm:cxn modelId="{1F1650AE-96A2-4600-9A28-9B74C0FBC08E}" type="presOf" srcId="{B4C618F5-9C6E-45C5-8D2C-7F6C9E58645C}" destId="{1979AA65-7936-41AC-BF1B-BBCEBFA2C53A}" srcOrd="0" destOrd="0" presId="urn:microsoft.com/office/officeart/2005/8/layout/list1"/>
    <dgm:cxn modelId="{DD282473-B3BD-4E2F-9EDF-8339E34FA49D}" type="presOf" srcId="{B4C618F5-9C6E-45C5-8D2C-7F6C9E58645C}" destId="{C90D6800-E322-4867-B34A-BACE16395DD7}" srcOrd="1" destOrd="0" presId="urn:microsoft.com/office/officeart/2005/8/layout/list1"/>
    <dgm:cxn modelId="{7BB410ED-348E-40B3-B1EE-F5276401E900}" type="presOf" srcId="{7A7B27C4-0EAA-48D4-9735-BA580B62BF9C}" destId="{BBD33B36-ADEF-4C63-9980-535B31C70836}" srcOrd="0" destOrd="1" presId="urn:microsoft.com/office/officeart/2005/8/layout/list1"/>
    <dgm:cxn modelId="{D142E90A-3090-4E5C-80E9-A9897F496F31}" type="presOf" srcId="{A5AB50D2-7080-437F-9E9F-734B6D200D81}" destId="{AAA41AE9-5592-4371-8155-8138AED66D24}" srcOrd="0" destOrd="0" presId="urn:microsoft.com/office/officeart/2005/8/layout/list1"/>
    <dgm:cxn modelId="{57BD270B-8489-472D-AD0A-3B356D51568C}" type="presOf" srcId="{896AD64E-5BA4-4224-B207-1EEE41F0CACF}" destId="{BBD33B36-ADEF-4C63-9980-535B31C70836}" srcOrd="0" destOrd="2" presId="urn:microsoft.com/office/officeart/2005/8/layout/list1"/>
    <dgm:cxn modelId="{EBAA9ADC-6A17-4F53-BE6C-5CCD391EBD90}" type="presParOf" srcId="{AAA41AE9-5592-4371-8155-8138AED66D24}" destId="{B49C6A18-8DAC-49E3-B47D-1562CA7070BE}" srcOrd="0" destOrd="0" presId="urn:microsoft.com/office/officeart/2005/8/layout/list1"/>
    <dgm:cxn modelId="{EF522EAF-7304-4DE5-A763-DDE7306A566F}" type="presParOf" srcId="{B49C6A18-8DAC-49E3-B47D-1562CA7070BE}" destId="{1979AA65-7936-41AC-BF1B-BBCEBFA2C53A}" srcOrd="0" destOrd="0" presId="urn:microsoft.com/office/officeart/2005/8/layout/list1"/>
    <dgm:cxn modelId="{4310BF37-118F-4316-89AA-25B53C976669}" type="presParOf" srcId="{B49C6A18-8DAC-49E3-B47D-1562CA7070BE}" destId="{C90D6800-E322-4867-B34A-BACE16395DD7}" srcOrd="1" destOrd="0" presId="urn:microsoft.com/office/officeart/2005/8/layout/list1"/>
    <dgm:cxn modelId="{7ACD40BC-9AAC-4027-AF4A-DF1A5F874D7E}" type="presParOf" srcId="{AAA41AE9-5592-4371-8155-8138AED66D24}" destId="{C6AB6872-CBFA-49A0-A064-BB25786CC840}" srcOrd="1" destOrd="0" presId="urn:microsoft.com/office/officeart/2005/8/layout/list1"/>
    <dgm:cxn modelId="{8C4C6DD9-9483-4FB1-9506-74CE440A780F}" type="presParOf" srcId="{AAA41AE9-5592-4371-8155-8138AED66D24}" destId="{BBD33B36-ADEF-4C63-9980-535B31C7083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Published in 1850</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B4C618F5-9C6E-45C5-8D2C-7F6C9E58645C}">
      <dgm:prSet phldrT="[Text]"/>
      <dgm:spPr/>
      <dgm:t>
        <a:bodyPr/>
        <a:lstStyle/>
        <a:p>
          <a:r>
            <a:rPr lang="en-US" dirty="0" smtClean="0"/>
            <a:t>More novels followed…</a:t>
          </a:r>
          <a:endParaRPr lang="en-US" dirty="0"/>
        </a:p>
      </dgm:t>
    </dgm:pt>
    <dgm:pt modelId="{784674DD-64DB-46A2-A3EF-6B4EF6EE7732}" type="parTrans" cxnId="{BC799660-A8CA-4A69-8AD3-57F0D4921D12}">
      <dgm:prSet/>
      <dgm:spPr/>
      <dgm:t>
        <a:bodyPr/>
        <a:lstStyle/>
        <a:p>
          <a:endParaRPr lang="en-US"/>
        </a:p>
      </dgm:t>
    </dgm:pt>
    <dgm:pt modelId="{6442C2D0-78CB-411C-BD11-62B98B15BA3A}" type="sibTrans" cxnId="{BC799660-A8CA-4A69-8AD3-57F0D4921D12}">
      <dgm:prSet/>
      <dgm:spPr/>
      <dgm:t>
        <a:bodyPr/>
        <a:lstStyle/>
        <a:p>
          <a:endParaRPr lang="en-US"/>
        </a:p>
      </dgm:t>
    </dgm:pt>
    <dgm:pt modelId="{3A3151F2-6457-41AD-9BEB-1B35BF70A4AD}">
      <dgm:prSet/>
      <dgm:spPr/>
      <dgm:t>
        <a:bodyPr/>
        <a:lstStyle/>
        <a:p>
          <a:r>
            <a:rPr lang="en-US" b="0" i="0" dirty="0" smtClean="0"/>
            <a:t>Hawthorne published </a:t>
          </a:r>
          <a:r>
            <a:rPr lang="en-US" b="0" i="1" dirty="0" smtClean="0"/>
            <a:t>The Scarlet Letter</a:t>
          </a:r>
          <a:r>
            <a:rPr lang="en-US" b="0" i="0" dirty="0" smtClean="0"/>
            <a:t> to an enthusiastic reading audience.</a:t>
          </a:r>
          <a:endParaRPr lang="en-US" dirty="0"/>
        </a:p>
      </dgm:t>
    </dgm:pt>
    <dgm:pt modelId="{1E5247EA-A8AA-45C6-8EC0-75940CC650D0}" type="parTrans" cxnId="{8AF7B9ED-E874-4E37-8392-79D77F0AFDF2}">
      <dgm:prSet/>
      <dgm:spPr/>
      <dgm:t>
        <a:bodyPr/>
        <a:lstStyle/>
        <a:p>
          <a:endParaRPr lang="en-US"/>
        </a:p>
      </dgm:t>
    </dgm:pt>
    <dgm:pt modelId="{BCC370F1-DF9F-4468-BF10-212CF3B984F1}" type="sibTrans" cxnId="{8AF7B9ED-E874-4E37-8392-79D77F0AFDF2}">
      <dgm:prSet/>
      <dgm:spPr/>
      <dgm:t>
        <a:bodyPr/>
        <a:lstStyle/>
        <a:p>
          <a:endParaRPr lang="en-US"/>
        </a:p>
      </dgm:t>
    </dgm:pt>
    <dgm:pt modelId="{9473B471-88E1-401E-A759-F1B028546166}">
      <dgm:prSet/>
      <dgm:spPr/>
      <dgm:t>
        <a:bodyPr/>
        <a:lstStyle/>
        <a:p>
          <a:r>
            <a:rPr lang="en-US" b="0" i="0" smtClean="0"/>
            <a:t>His other major novels include </a:t>
          </a:r>
          <a:r>
            <a:rPr lang="en-US" b="0" i="1" smtClean="0"/>
            <a:t>The House of the Seven Gables</a:t>
          </a:r>
          <a:r>
            <a:rPr lang="en-US" b="0" i="0" smtClean="0"/>
            <a:t> (1851), </a:t>
          </a:r>
          <a:r>
            <a:rPr lang="en-US" b="0" i="1" smtClean="0"/>
            <a:t>The Blithedale Romance</a:t>
          </a:r>
          <a:r>
            <a:rPr lang="en-US" b="0" i="0" smtClean="0"/>
            <a:t> (1852), and </a:t>
          </a:r>
          <a:r>
            <a:rPr lang="en-US" b="0" i="1" smtClean="0"/>
            <a:t>The Marble Faun</a:t>
          </a:r>
          <a:r>
            <a:rPr lang="en-US" b="0" i="0" smtClean="0"/>
            <a:t> (1860).</a:t>
          </a:r>
          <a:endParaRPr lang="en-US"/>
        </a:p>
      </dgm:t>
    </dgm:pt>
    <dgm:pt modelId="{B2AD6BCD-B143-4521-A8A6-76EBC56DC7FA}" type="parTrans" cxnId="{68DE5978-6E22-4862-9058-FDAAD374C26B}">
      <dgm:prSet/>
      <dgm:spPr/>
      <dgm:t>
        <a:bodyPr/>
        <a:lstStyle/>
        <a:p>
          <a:endParaRPr lang="en-US"/>
        </a:p>
      </dgm:t>
    </dgm:pt>
    <dgm:pt modelId="{09AA7F54-B301-4994-8E7D-F371699C831B}" type="sibTrans" cxnId="{68DE5978-6E22-4862-9058-FDAAD374C26B}">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2"/>
      <dgm:spPr/>
      <dgm:t>
        <a:bodyPr/>
        <a:lstStyle/>
        <a:p>
          <a:endParaRPr lang="en-US"/>
        </a:p>
      </dgm:t>
    </dgm:pt>
    <dgm:pt modelId="{D933CEBD-B31A-4BB7-BDBC-C2BC2DA2C3FF}" type="pres">
      <dgm:prSet presAssocID="{4A447CC3-1383-4C59-BAD4-E2C85EB6713A}" presName="parentText" presStyleLbl="node1" presStyleIdx="0" presStyleCnt="2">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2">
        <dgm:presLayoutVars>
          <dgm:bulletEnabled val="1"/>
        </dgm:presLayoutVars>
      </dgm:prSet>
      <dgm:spPr/>
      <dgm:t>
        <a:bodyPr/>
        <a:lstStyle/>
        <a:p>
          <a:endParaRPr lang="en-US"/>
        </a:p>
      </dgm:t>
    </dgm:pt>
    <dgm:pt modelId="{C7324D88-2E75-4F87-A3C2-57C994A6CC9E}" type="pres">
      <dgm:prSet presAssocID="{70E1BE88-D539-4131-A18E-1E935428CA6F}" presName="spaceBetweenRectangles" presStyleCnt="0"/>
      <dgm:spPr/>
    </dgm:pt>
    <dgm:pt modelId="{B49C6A18-8DAC-49E3-B47D-1562CA7070BE}" type="pres">
      <dgm:prSet presAssocID="{B4C618F5-9C6E-45C5-8D2C-7F6C9E58645C}" presName="parentLin" presStyleCnt="0"/>
      <dgm:spPr/>
    </dgm:pt>
    <dgm:pt modelId="{1979AA65-7936-41AC-BF1B-BBCEBFA2C53A}" type="pres">
      <dgm:prSet presAssocID="{B4C618F5-9C6E-45C5-8D2C-7F6C9E58645C}" presName="parentLeftMargin" presStyleLbl="node1" presStyleIdx="0" presStyleCnt="2"/>
      <dgm:spPr/>
      <dgm:t>
        <a:bodyPr/>
        <a:lstStyle/>
        <a:p>
          <a:endParaRPr lang="en-US"/>
        </a:p>
      </dgm:t>
    </dgm:pt>
    <dgm:pt modelId="{C90D6800-E322-4867-B34A-BACE16395DD7}" type="pres">
      <dgm:prSet presAssocID="{B4C618F5-9C6E-45C5-8D2C-7F6C9E58645C}" presName="parentText" presStyleLbl="node1" presStyleIdx="1" presStyleCnt="2">
        <dgm:presLayoutVars>
          <dgm:chMax val="0"/>
          <dgm:bulletEnabled val="1"/>
        </dgm:presLayoutVars>
      </dgm:prSet>
      <dgm:spPr/>
      <dgm:t>
        <a:bodyPr/>
        <a:lstStyle/>
        <a:p>
          <a:endParaRPr lang="en-US"/>
        </a:p>
      </dgm:t>
    </dgm:pt>
    <dgm:pt modelId="{C6AB6872-CBFA-49A0-A064-BB25786CC840}" type="pres">
      <dgm:prSet presAssocID="{B4C618F5-9C6E-45C5-8D2C-7F6C9E58645C}" presName="negativeSpace" presStyleCnt="0"/>
      <dgm:spPr/>
    </dgm:pt>
    <dgm:pt modelId="{BBD33B36-ADEF-4C63-9980-535B31C70836}" type="pres">
      <dgm:prSet presAssocID="{B4C618F5-9C6E-45C5-8D2C-7F6C9E58645C}" presName="childText" presStyleLbl="conFgAcc1" presStyleIdx="1" presStyleCnt="2">
        <dgm:presLayoutVars>
          <dgm:bulletEnabled val="1"/>
        </dgm:presLayoutVars>
      </dgm:prSet>
      <dgm:spPr/>
      <dgm:t>
        <a:bodyPr/>
        <a:lstStyle/>
        <a:p>
          <a:endParaRPr lang="en-US"/>
        </a:p>
      </dgm:t>
    </dgm:pt>
  </dgm:ptLst>
  <dgm:cxnLst>
    <dgm:cxn modelId="{8AF7B9ED-E874-4E37-8392-79D77F0AFDF2}" srcId="{4A447CC3-1383-4C59-BAD4-E2C85EB6713A}" destId="{3A3151F2-6457-41AD-9BEB-1B35BF70A4AD}" srcOrd="0" destOrd="0" parTransId="{1E5247EA-A8AA-45C6-8EC0-75940CC650D0}" sibTransId="{BCC370F1-DF9F-4468-BF10-212CF3B984F1}"/>
    <dgm:cxn modelId="{F081C27C-F34F-4FD3-9805-A107F7AC1545}" type="presOf" srcId="{9473B471-88E1-401E-A759-F1B028546166}" destId="{BBD33B36-ADEF-4C63-9980-535B31C70836}" srcOrd="0" destOrd="0" presId="urn:microsoft.com/office/officeart/2005/8/layout/list1"/>
    <dgm:cxn modelId="{AABF306B-775F-4379-BDB4-F810CD98CBC4}" type="presOf" srcId="{B4C618F5-9C6E-45C5-8D2C-7F6C9E58645C}" destId="{1979AA65-7936-41AC-BF1B-BBCEBFA2C53A}" srcOrd="0" destOrd="0" presId="urn:microsoft.com/office/officeart/2005/8/layout/list1"/>
    <dgm:cxn modelId="{3231155C-5AED-4AD7-B3E2-09100C387F64}" type="presOf" srcId="{4A447CC3-1383-4C59-BAD4-E2C85EB6713A}" destId="{5BCE9351-BD1A-46BE-A1E0-5731EF745DD5}" srcOrd="0"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C2D2B81C-7CC7-4EFD-B022-DFA5F3D0EF9D}" type="presOf" srcId="{3A3151F2-6457-41AD-9BEB-1B35BF70A4AD}" destId="{5E4E58D6-4867-4D89-A397-370C5A7E7AD2}" srcOrd="0" destOrd="0" presId="urn:microsoft.com/office/officeart/2005/8/layout/list1"/>
    <dgm:cxn modelId="{BC799660-A8CA-4A69-8AD3-57F0D4921D12}" srcId="{A5AB50D2-7080-437F-9E9F-734B6D200D81}" destId="{B4C618F5-9C6E-45C5-8D2C-7F6C9E58645C}" srcOrd="1" destOrd="0" parTransId="{784674DD-64DB-46A2-A3EF-6B4EF6EE7732}" sibTransId="{6442C2D0-78CB-411C-BD11-62B98B15BA3A}"/>
    <dgm:cxn modelId="{BC766BF0-A2F0-4CC5-8024-514B3FEF10CF}" type="presOf" srcId="{A5AB50D2-7080-437F-9E9F-734B6D200D81}" destId="{AAA41AE9-5592-4371-8155-8138AED66D24}" srcOrd="0" destOrd="0" presId="urn:microsoft.com/office/officeart/2005/8/layout/list1"/>
    <dgm:cxn modelId="{C81237A2-EEBC-41A0-899E-E8C8839256E1}" type="presOf" srcId="{4A447CC3-1383-4C59-BAD4-E2C85EB6713A}" destId="{D933CEBD-B31A-4BB7-BDBC-C2BC2DA2C3FF}" srcOrd="1" destOrd="0" presId="urn:microsoft.com/office/officeart/2005/8/layout/list1"/>
    <dgm:cxn modelId="{599A8EF9-48AE-400D-9E79-B55518990D63}" type="presOf" srcId="{B4C618F5-9C6E-45C5-8D2C-7F6C9E58645C}" destId="{C90D6800-E322-4867-B34A-BACE16395DD7}" srcOrd="1" destOrd="0" presId="urn:microsoft.com/office/officeart/2005/8/layout/list1"/>
    <dgm:cxn modelId="{68DE5978-6E22-4862-9058-FDAAD374C26B}" srcId="{B4C618F5-9C6E-45C5-8D2C-7F6C9E58645C}" destId="{9473B471-88E1-401E-A759-F1B028546166}" srcOrd="0" destOrd="0" parTransId="{B2AD6BCD-B143-4521-A8A6-76EBC56DC7FA}" sibTransId="{09AA7F54-B301-4994-8E7D-F371699C831B}"/>
    <dgm:cxn modelId="{F7F80E05-8CC9-4A15-BAF6-5CB52DAC7E15}" type="presParOf" srcId="{AAA41AE9-5592-4371-8155-8138AED66D24}" destId="{54F798A6-388B-4A77-A2F8-381E64706799}" srcOrd="0" destOrd="0" presId="urn:microsoft.com/office/officeart/2005/8/layout/list1"/>
    <dgm:cxn modelId="{715DCF0D-30DD-4CA7-B777-938F0A0DBDA3}" type="presParOf" srcId="{54F798A6-388B-4A77-A2F8-381E64706799}" destId="{5BCE9351-BD1A-46BE-A1E0-5731EF745DD5}" srcOrd="0" destOrd="0" presId="urn:microsoft.com/office/officeart/2005/8/layout/list1"/>
    <dgm:cxn modelId="{271422F0-394E-4B7F-A25E-5CCA08344E4B}" type="presParOf" srcId="{54F798A6-388B-4A77-A2F8-381E64706799}" destId="{D933CEBD-B31A-4BB7-BDBC-C2BC2DA2C3FF}" srcOrd="1" destOrd="0" presId="urn:microsoft.com/office/officeart/2005/8/layout/list1"/>
    <dgm:cxn modelId="{B6DF35D9-6674-4597-82D7-CCB69FF99D4F}" type="presParOf" srcId="{AAA41AE9-5592-4371-8155-8138AED66D24}" destId="{F76F6CDD-2AB4-477D-9833-1AEEC34E0A7D}" srcOrd="1" destOrd="0" presId="urn:microsoft.com/office/officeart/2005/8/layout/list1"/>
    <dgm:cxn modelId="{548DAA27-2124-4139-8E93-AFE4EC8F6250}" type="presParOf" srcId="{AAA41AE9-5592-4371-8155-8138AED66D24}" destId="{5E4E58D6-4867-4D89-A397-370C5A7E7AD2}" srcOrd="2" destOrd="0" presId="urn:microsoft.com/office/officeart/2005/8/layout/list1"/>
    <dgm:cxn modelId="{82B596FD-C6AA-4846-AAE7-DAC49670B3D2}" type="presParOf" srcId="{AAA41AE9-5592-4371-8155-8138AED66D24}" destId="{C7324D88-2E75-4F87-A3C2-57C994A6CC9E}" srcOrd="3" destOrd="0" presId="urn:microsoft.com/office/officeart/2005/8/layout/list1"/>
    <dgm:cxn modelId="{DE054E21-2E28-4AA9-96C2-6F238B713823}" type="presParOf" srcId="{AAA41AE9-5592-4371-8155-8138AED66D24}" destId="{B49C6A18-8DAC-49E3-B47D-1562CA7070BE}" srcOrd="4" destOrd="0" presId="urn:microsoft.com/office/officeart/2005/8/layout/list1"/>
    <dgm:cxn modelId="{591665DD-868D-4127-86BE-ADD7F4CA608A}" type="presParOf" srcId="{B49C6A18-8DAC-49E3-B47D-1562CA7070BE}" destId="{1979AA65-7936-41AC-BF1B-BBCEBFA2C53A}" srcOrd="0" destOrd="0" presId="urn:microsoft.com/office/officeart/2005/8/layout/list1"/>
    <dgm:cxn modelId="{BF5A0E6C-24E8-4ACF-9DDC-4AA02087DE42}" type="presParOf" srcId="{B49C6A18-8DAC-49E3-B47D-1562CA7070BE}" destId="{C90D6800-E322-4867-B34A-BACE16395DD7}" srcOrd="1" destOrd="0" presId="urn:microsoft.com/office/officeart/2005/8/layout/list1"/>
    <dgm:cxn modelId="{08C6F036-34B2-412B-AC35-B5E23C4650D5}" type="presParOf" srcId="{AAA41AE9-5592-4371-8155-8138AED66D24}" destId="{C6AB6872-CBFA-49A0-A064-BB25786CC840}" srcOrd="5" destOrd="0" presId="urn:microsoft.com/office/officeart/2005/8/layout/list1"/>
    <dgm:cxn modelId="{FA2494E2-D77F-4503-85FA-D81B7DC0FCB9}" type="presParOf" srcId="{AAA41AE9-5592-4371-8155-8138AED66D24}" destId="{BBD33B36-ADEF-4C63-9980-535B31C7083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Mosses from an Old Manse</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B4C618F5-9C6E-45C5-8D2C-7F6C9E58645C}">
      <dgm:prSet phldrT="[Text]"/>
      <dgm:spPr/>
      <dgm:t>
        <a:bodyPr/>
        <a:lstStyle/>
        <a:p>
          <a:r>
            <a:rPr lang="en-US" dirty="0" smtClean="0"/>
            <a:t>Stories about early America</a:t>
          </a:r>
          <a:endParaRPr lang="en-US" dirty="0"/>
        </a:p>
      </dgm:t>
    </dgm:pt>
    <dgm:pt modelId="{784674DD-64DB-46A2-A3EF-6B4EF6EE7732}" type="parTrans" cxnId="{BC799660-A8CA-4A69-8AD3-57F0D4921D12}">
      <dgm:prSet/>
      <dgm:spPr/>
      <dgm:t>
        <a:bodyPr/>
        <a:lstStyle/>
        <a:p>
          <a:endParaRPr lang="en-US"/>
        </a:p>
      </dgm:t>
    </dgm:pt>
    <dgm:pt modelId="{6442C2D0-78CB-411C-BD11-62B98B15BA3A}" type="sibTrans" cxnId="{BC799660-A8CA-4A69-8AD3-57F0D4921D12}">
      <dgm:prSet/>
      <dgm:spPr/>
      <dgm:t>
        <a:bodyPr/>
        <a:lstStyle/>
        <a:p>
          <a:endParaRPr lang="en-US"/>
        </a:p>
      </dgm:t>
    </dgm:pt>
    <dgm:pt modelId="{629E7B24-E1FE-425A-89DC-4B9C96B98C62}">
      <dgm:prSet phldrT="[Text]"/>
      <dgm:spPr/>
      <dgm:t>
        <a:bodyPr/>
        <a:lstStyle/>
        <a:p>
          <a:r>
            <a:rPr lang="en-US" b="1" dirty="0" smtClean="0"/>
            <a:t>American Shakespeare</a:t>
          </a:r>
          <a:endParaRPr lang="en-US" b="1" dirty="0"/>
        </a:p>
      </dgm:t>
    </dgm:pt>
    <dgm:pt modelId="{3105FD93-6687-4119-8F1A-82C13120F601}" type="parTrans" cxnId="{CC886750-2967-4A35-9EFA-D47C05933787}">
      <dgm:prSet/>
      <dgm:spPr/>
      <dgm:t>
        <a:bodyPr/>
        <a:lstStyle/>
        <a:p>
          <a:endParaRPr lang="en-US"/>
        </a:p>
      </dgm:t>
    </dgm:pt>
    <dgm:pt modelId="{181A24AB-2F77-43A1-9D05-E03FB29FF804}" type="sibTrans" cxnId="{CC886750-2967-4A35-9EFA-D47C05933787}">
      <dgm:prSet/>
      <dgm:spPr/>
      <dgm:t>
        <a:bodyPr/>
        <a:lstStyle/>
        <a:p>
          <a:endParaRPr lang="en-US"/>
        </a:p>
      </dgm:t>
    </dgm:pt>
    <dgm:pt modelId="{4DDE4CD2-A705-4D57-916A-61740EB4BA6F}">
      <dgm:prSet/>
      <dgm:spPr/>
      <dgm:t>
        <a:bodyPr/>
        <a:lstStyle/>
        <a:p>
          <a:r>
            <a:rPr lang="en-US" b="0" i="0" dirty="0" smtClean="0"/>
            <a:t>This collection of short stories earned Hawthorne the attention of the literary establishment. </a:t>
          </a:r>
          <a:endParaRPr lang="en-US" dirty="0"/>
        </a:p>
      </dgm:t>
    </dgm:pt>
    <dgm:pt modelId="{96FD36BA-8772-4B7F-BFC3-AF7EF7B94756}" type="parTrans" cxnId="{4B740BA9-BEB3-4E47-BDC6-13A5BA3C589A}">
      <dgm:prSet/>
      <dgm:spPr/>
      <dgm:t>
        <a:bodyPr/>
        <a:lstStyle/>
        <a:p>
          <a:endParaRPr lang="en-US"/>
        </a:p>
      </dgm:t>
    </dgm:pt>
    <dgm:pt modelId="{14B1138A-F969-4CD3-A827-62C9E67A10FE}" type="sibTrans" cxnId="{4B740BA9-BEB3-4E47-BDC6-13A5BA3C589A}">
      <dgm:prSet/>
      <dgm:spPr/>
      <dgm:t>
        <a:bodyPr/>
        <a:lstStyle/>
        <a:p>
          <a:endParaRPr lang="en-US"/>
        </a:p>
      </dgm:t>
    </dgm:pt>
    <dgm:pt modelId="{15D3F169-13F2-4953-999B-079DE3BBC951}">
      <dgm:prSet/>
      <dgm:spPr/>
      <dgm:t>
        <a:bodyPr/>
        <a:lstStyle/>
        <a:p>
          <a:r>
            <a:rPr lang="en-US" b="0" i="0" dirty="0" smtClean="0"/>
            <a:t>This collection displayed a stylistic freshness American literature had yet         to display.</a:t>
          </a:r>
          <a:endParaRPr lang="en-US" dirty="0"/>
        </a:p>
      </dgm:t>
    </dgm:pt>
    <dgm:pt modelId="{A3FB3B62-9956-4AB2-896C-07B2F82B7EBE}" type="parTrans" cxnId="{DDA3A34D-F7B8-4332-9FCB-C55B4E40F4D1}">
      <dgm:prSet/>
      <dgm:spPr/>
      <dgm:t>
        <a:bodyPr/>
        <a:lstStyle/>
        <a:p>
          <a:endParaRPr lang="en-US"/>
        </a:p>
      </dgm:t>
    </dgm:pt>
    <dgm:pt modelId="{F19D1734-443E-47C9-B38C-9EDA407A0CE5}" type="sibTrans" cxnId="{DDA3A34D-F7B8-4332-9FCB-C55B4E40F4D1}">
      <dgm:prSet/>
      <dgm:spPr/>
      <dgm:t>
        <a:bodyPr/>
        <a:lstStyle/>
        <a:p>
          <a:endParaRPr lang="en-US"/>
        </a:p>
      </dgm:t>
    </dgm:pt>
    <dgm:pt modelId="{5808B359-1BE1-42B6-814C-82674A869680}">
      <dgm:prSet/>
      <dgm:spPr/>
      <dgm:t>
        <a:bodyPr/>
        <a:lstStyle/>
        <a:p>
          <a:r>
            <a:rPr lang="en-US" b="0" i="0" dirty="0" smtClean="0"/>
            <a:t>Herman Melville, among others, hailed Hawthorne as the “American Shakespeare.”</a:t>
          </a:r>
          <a:endParaRPr lang="en-US" dirty="0"/>
        </a:p>
      </dgm:t>
    </dgm:pt>
    <dgm:pt modelId="{A364F132-8542-4733-98E0-F84F98A4D13B}" type="parTrans" cxnId="{A678A869-E550-4DB2-9348-EDF12D57D4EE}">
      <dgm:prSet/>
      <dgm:spPr/>
      <dgm:t>
        <a:bodyPr/>
        <a:lstStyle/>
        <a:p>
          <a:endParaRPr lang="en-US"/>
        </a:p>
      </dgm:t>
    </dgm:pt>
    <dgm:pt modelId="{C724E671-E79D-49DF-A008-9AD4DA217CCD}" type="sibTrans" cxnId="{A678A869-E550-4DB2-9348-EDF12D57D4EE}">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3"/>
      <dgm:spPr/>
      <dgm:t>
        <a:bodyPr/>
        <a:lstStyle/>
        <a:p>
          <a:endParaRPr lang="en-US"/>
        </a:p>
      </dgm:t>
    </dgm:pt>
    <dgm:pt modelId="{D933CEBD-B31A-4BB7-BDBC-C2BC2DA2C3FF}" type="pres">
      <dgm:prSet presAssocID="{4A447CC3-1383-4C59-BAD4-E2C85EB6713A}" presName="parentText" presStyleLbl="node1" presStyleIdx="0" presStyleCnt="3">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3">
        <dgm:presLayoutVars>
          <dgm:bulletEnabled val="1"/>
        </dgm:presLayoutVars>
      </dgm:prSet>
      <dgm:spPr/>
      <dgm:t>
        <a:bodyPr/>
        <a:lstStyle/>
        <a:p>
          <a:endParaRPr lang="en-US"/>
        </a:p>
      </dgm:t>
    </dgm:pt>
    <dgm:pt modelId="{C7324D88-2E75-4F87-A3C2-57C994A6CC9E}" type="pres">
      <dgm:prSet presAssocID="{70E1BE88-D539-4131-A18E-1E935428CA6F}" presName="spaceBetweenRectangles" presStyleCnt="0"/>
      <dgm:spPr/>
    </dgm:pt>
    <dgm:pt modelId="{B49C6A18-8DAC-49E3-B47D-1562CA7070BE}" type="pres">
      <dgm:prSet presAssocID="{B4C618F5-9C6E-45C5-8D2C-7F6C9E58645C}" presName="parentLin" presStyleCnt="0"/>
      <dgm:spPr/>
    </dgm:pt>
    <dgm:pt modelId="{1979AA65-7936-41AC-BF1B-BBCEBFA2C53A}" type="pres">
      <dgm:prSet presAssocID="{B4C618F5-9C6E-45C5-8D2C-7F6C9E58645C}" presName="parentLeftMargin" presStyleLbl="node1" presStyleIdx="0" presStyleCnt="3"/>
      <dgm:spPr/>
      <dgm:t>
        <a:bodyPr/>
        <a:lstStyle/>
        <a:p>
          <a:endParaRPr lang="en-US"/>
        </a:p>
      </dgm:t>
    </dgm:pt>
    <dgm:pt modelId="{C90D6800-E322-4867-B34A-BACE16395DD7}" type="pres">
      <dgm:prSet presAssocID="{B4C618F5-9C6E-45C5-8D2C-7F6C9E58645C}" presName="parentText" presStyleLbl="node1" presStyleIdx="1" presStyleCnt="3">
        <dgm:presLayoutVars>
          <dgm:chMax val="0"/>
          <dgm:bulletEnabled val="1"/>
        </dgm:presLayoutVars>
      </dgm:prSet>
      <dgm:spPr/>
      <dgm:t>
        <a:bodyPr/>
        <a:lstStyle/>
        <a:p>
          <a:endParaRPr lang="en-US"/>
        </a:p>
      </dgm:t>
    </dgm:pt>
    <dgm:pt modelId="{C6AB6872-CBFA-49A0-A064-BB25786CC840}" type="pres">
      <dgm:prSet presAssocID="{B4C618F5-9C6E-45C5-8D2C-7F6C9E58645C}" presName="negativeSpace" presStyleCnt="0"/>
      <dgm:spPr/>
    </dgm:pt>
    <dgm:pt modelId="{BBD33B36-ADEF-4C63-9980-535B31C70836}" type="pres">
      <dgm:prSet presAssocID="{B4C618F5-9C6E-45C5-8D2C-7F6C9E58645C}" presName="childText" presStyleLbl="conFgAcc1" presStyleIdx="1" presStyleCnt="3">
        <dgm:presLayoutVars>
          <dgm:bulletEnabled val="1"/>
        </dgm:presLayoutVars>
      </dgm:prSet>
      <dgm:spPr/>
      <dgm:t>
        <a:bodyPr/>
        <a:lstStyle/>
        <a:p>
          <a:endParaRPr lang="en-US"/>
        </a:p>
      </dgm:t>
    </dgm:pt>
    <dgm:pt modelId="{8C4AF42B-8C3F-4568-90DD-1058CA3D06DD}" type="pres">
      <dgm:prSet presAssocID="{6442C2D0-78CB-411C-BD11-62B98B15BA3A}" presName="spaceBetweenRectangles" presStyleCnt="0"/>
      <dgm:spPr/>
    </dgm:pt>
    <dgm:pt modelId="{88D136A4-7217-41A9-8A56-0217CBA78960}" type="pres">
      <dgm:prSet presAssocID="{629E7B24-E1FE-425A-89DC-4B9C96B98C62}" presName="parentLin" presStyleCnt="0"/>
      <dgm:spPr/>
    </dgm:pt>
    <dgm:pt modelId="{4E6939F5-BAB0-4943-A670-C3410C3618A2}" type="pres">
      <dgm:prSet presAssocID="{629E7B24-E1FE-425A-89DC-4B9C96B98C62}" presName="parentLeftMargin" presStyleLbl="node1" presStyleIdx="1" presStyleCnt="3"/>
      <dgm:spPr/>
      <dgm:t>
        <a:bodyPr/>
        <a:lstStyle/>
        <a:p>
          <a:endParaRPr lang="en-US"/>
        </a:p>
      </dgm:t>
    </dgm:pt>
    <dgm:pt modelId="{7E4084BD-5BC4-4868-B75D-09699AD9B18D}" type="pres">
      <dgm:prSet presAssocID="{629E7B24-E1FE-425A-89DC-4B9C96B98C62}" presName="parentText" presStyleLbl="node1" presStyleIdx="2" presStyleCnt="3">
        <dgm:presLayoutVars>
          <dgm:chMax val="0"/>
          <dgm:bulletEnabled val="1"/>
        </dgm:presLayoutVars>
      </dgm:prSet>
      <dgm:spPr/>
      <dgm:t>
        <a:bodyPr/>
        <a:lstStyle/>
        <a:p>
          <a:endParaRPr lang="en-US"/>
        </a:p>
      </dgm:t>
    </dgm:pt>
    <dgm:pt modelId="{D521D3B7-082D-4E0E-A65C-D963A4E51DD4}" type="pres">
      <dgm:prSet presAssocID="{629E7B24-E1FE-425A-89DC-4B9C96B98C62}" presName="negativeSpace" presStyleCnt="0"/>
      <dgm:spPr/>
    </dgm:pt>
    <dgm:pt modelId="{81EE3E56-42F1-49E6-A114-0393078B016C}" type="pres">
      <dgm:prSet presAssocID="{629E7B24-E1FE-425A-89DC-4B9C96B98C62}" presName="childText" presStyleLbl="conFgAcc1" presStyleIdx="2" presStyleCnt="3">
        <dgm:presLayoutVars>
          <dgm:bulletEnabled val="1"/>
        </dgm:presLayoutVars>
      </dgm:prSet>
      <dgm:spPr/>
      <dgm:t>
        <a:bodyPr/>
        <a:lstStyle/>
        <a:p>
          <a:endParaRPr lang="en-US"/>
        </a:p>
      </dgm:t>
    </dgm:pt>
  </dgm:ptLst>
  <dgm:cxnLst>
    <dgm:cxn modelId="{247A70C8-1B18-41C6-9EDB-02B7470A7652}" type="presOf" srcId="{15D3F169-13F2-4953-999B-079DE3BBC951}" destId="{BBD33B36-ADEF-4C63-9980-535B31C70836}" srcOrd="0" destOrd="0" presId="urn:microsoft.com/office/officeart/2005/8/layout/list1"/>
    <dgm:cxn modelId="{06E58E6F-12EF-4090-8EA2-0235B829E2D6}" type="presOf" srcId="{4A447CC3-1383-4C59-BAD4-E2C85EB6713A}" destId="{D933CEBD-B31A-4BB7-BDBC-C2BC2DA2C3FF}" srcOrd="1" destOrd="0" presId="urn:microsoft.com/office/officeart/2005/8/layout/list1"/>
    <dgm:cxn modelId="{DDA3A34D-F7B8-4332-9FCB-C55B4E40F4D1}" srcId="{B4C618F5-9C6E-45C5-8D2C-7F6C9E58645C}" destId="{15D3F169-13F2-4953-999B-079DE3BBC951}" srcOrd="0" destOrd="0" parTransId="{A3FB3B62-9956-4AB2-896C-07B2F82B7EBE}" sibTransId="{F19D1734-443E-47C9-B38C-9EDA407A0CE5}"/>
    <dgm:cxn modelId="{4B740BA9-BEB3-4E47-BDC6-13A5BA3C589A}" srcId="{4A447CC3-1383-4C59-BAD4-E2C85EB6713A}" destId="{4DDE4CD2-A705-4D57-916A-61740EB4BA6F}" srcOrd="0" destOrd="0" parTransId="{96FD36BA-8772-4B7F-BFC3-AF7EF7B94756}" sibTransId="{14B1138A-F969-4CD3-A827-62C9E67A10FE}"/>
    <dgm:cxn modelId="{0BA52850-548B-45AB-A2E4-982800BBB85E}" type="presOf" srcId="{5808B359-1BE1-42B6-814C-82674A869680}" destId="{81EE3E56-42F1-49E6-A114-0393078B016C}" srcOrd="0" destOrd="0" presId="urn:microsoft.com/office/officeart/2005/8/layout/list1"/>
    <dgm:cxn modelId="{5BD48D36-F575-4F25-85EF-96F880773C04}" type="presOf" srcId="{629E7B24-E1FE-425A-89DC-4B9C96B98C62}" destId="{4E6939F5-BAB0-4943-A670-C3410C3618A2}" srcOrd="0"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BC799660-A8CA-4A69-8AD3-57F0D4921D12}" srcId="{A5AB50D2-7080-437F-9E9F-734B6D200D81}" destId="{B4C618F5-9C6E-45C5-8D2C-7F6C9E58645C}" srcOrd="1" destOrd="0" parTransId="{784674DD-64DB-46A2-A3EF-6B4EF6EE7732}" sibTransId="{6442C2D0-78CB-411C-BD11-62B98B15BA3A}"/>
    <dgm:cxn modelId="{4D9DC7F3-BCF4-4DA1-A4D9-2AFDCE9ACF80}" type="presOf" srcId="{4A447CC3-1383-4C59-BAD4-E2C85EB6713A}" destId="{5BCE9351-BD1A-46BE-A1E0-5731EF745DD5}" srcOrd="0" destOrd="0" presId="urn:microsoft.com/office/officeart/2005/8/layout/list1"/>
    <dgm:cxn modelId="{A76B6FD5-79E4-49C8-A57A-E42952F4F57D}" type="presOf" srcId="{4DDE4CD2-A705-4D57-916A-61740EB4BA6F}" destId="{5E4E58D6-4867-4D89-A397-370C5A7E7AD2}" srcOrd="0" destOrd="0" presId="urn:microsoft.com/office/officeart/2005/8/layout/list1"/>
    <dgm:cxn modelId="{01237836-DBEB-40DE-B944-13BBDBCF9A91}" type="presOf" srcId="{A5AB50D2-7080-437F-9E9F-734B6D200D81}" destId="{AAA41AE9-5592-4371-8155-8138AED66D24}" srcOrd="0" destOrd="0" presId="urn:microsoft.com/office/officeart/2005/8/layout/list1"/>
    <dgm:cxn modelId="{18E17F34-B9DF-4A6D-9225-B4EB2B6393D3}" type="presOf" srcId="{B4C618F5-9C6E-45C5-8D2C-7F6C9E58645C}" destId="{C90D6800-E322-4867-B34A-BACE16395DD7}" srcOrd="1" destOrd="0" presId="urn:microsoft.com/office/officeart/2005/8/layout/list1"/>
    <dgm:cxn modelId="{CC886750-2967-4A35-9EFA-D47C05933787}" srcId="{A5AB50D2-7080-437F-9E9F-734B6D200D81}" destId="{629E7B24-E1FE-425A-89DC-4B9C96B98C62}" srcOrd="2" destOrd="0" parTransId="{3105FD93-6687-4119-8F1A-82C13120F601}" sibTransId="{181A24AB-2F77-43A1-9D05-E03FB29FF804}"/>
    <dgm:cxn modelId="{CC426AF0-C039-4C79-8957-4524590B0E0D}" type="presOf" srcId="{629E7B24-E1FE-425A-89DC-4B9C96B98C62}" destId="{7E4084BD-5BC4-4868-B75D-09699AD9B18D}" srcOrd="1" destOrd="0" presId="urn:microsoft.com/office/officeart/2005/8/layout/list1"/>
    <dgm:cxn modelId="{A678A869-E550-4DB2-9348-EDF12D57D4EE}" srcId="{629E7B24-E1FE-425A-89DC-4B9C96B98C62}" destId="{5808B359-1BE1-42B6-814C-82674A869680}" srcOrd="0" destOrd="0" parTransId="{A364F132-8542-4733-98E0-F84F98A4D13B}" sibTransId="{C724E671-E79D-49DF-A008-9AD4DA217CCD}"/>
    <dgm:cxn modelId="{4AA8F3BD-1423-4003-81DE-40A7370C1910}" type="presOf" srcId="{B4C618F5-9C6E-45C5-8D2C-7F6C9E58645C}" destId="{1979AA65-7936-41AC-BF1B-BBCEBFA2C53A}" srcOrd="0" destOrd="0" presId="urn:microsoft.com/office/officeart/2005/8/layout/list1"/>
    <dgm:cxn modelId="{861FC8C0-50C1-451A-A9A3-77B1EC062D07}" type="presParOf" srcId="{AAA41AE9-5592-4371-8155-8138AED66D24}" destId="{54F798A6-388B-4A77-A2F8-381E64706799}" srcOrd="0" destOrd="0" presId="urn:microsoft.com/office/officeart/2005/8/layout/list1"/>
    <dgm:cxn modelId="{1887F58D-04D5-4ABF-85BF-17593E1A7D87}" type="presParOf" srcId="{54F798A6-388B-4A77-A2F8-381E64706799}" destId="{5BCE9351-BD1A-46BE-A1E0-5731EF745DD5}" srcOrd="0" destOrd="0" presId="urn:microsoft.com/office/officeart/2005/8/layout/list1"/>
    <dgm:cxn modelId="{425BD0D1-3C7E-416B-8364-28203BF99785}" type="presParOf" srcId="{54F798A6-388B-4A77-A2F8-381E64706799}" destId="{D933CEBD-B31A-4BB7-BDBC-C2BC2DA2C3FF}" srcOrd="1" destOrd="0" presId="urn:microsoft.com/office/officeart/2005/8/layout/list1"/>
    <dgm:cxn modelId="{5F0AF314-603A-4DB8-ABAA-65DEFB43CBAE}" type="presParOf" srcId="{AAA41AE9-5592-4371-8155-8138AED66D24}" destId="{F76F6CDD-2AB4-477D-9833-1AEEC34E0A7D}" srcOrd="1" destOrd="0" presId="urn:microsoft.com/office/officeart/2005/8/layout/list1"/>
    <dgm:cxn modelId="{464C25EC-F8BD-4A6C-B8B2-7E084A6E5BB9}" type="presParOf" srcId="{AAA41AE9-5592-4371-8155-8138AED66D24}" destId="{5E4E58D6-4867-4D89-A397-370C5A7E7AD2}" srcOrd="2" destOrd="0" presId="urn:microsoft.com/office/officeart/2005/8/layout/list1"/>
    <dgm:cxn modelId="{22655DAA-FC62-426D-97D5-B39E27AFA6DC}" type="presParOf" srcId="{AAA41AE9-5592-4371-8155-8138AED66D24}" destId="{C7324D88-2E75-4F87-A3C2-57C994A6CC9E}" srcOrd="3" destOrd="0" presId="urn:microsoft.com/office/officeart/2005/8/layout/list1"/>
    <dgm:cxn modelId="{B42ACB17-5CF3-409E-82B9-BE180598F7D2}" type="presParOf" srcId="{AAA41AE9-5592-4371-8155-8138AED66D24}" destId="{B49C6A18-8DAC-49E3-B47D-1562CA7070BE}" srcOrd="4" destOrd="0" presId="urn:microsoft.com/office/officeart/2005/8/layout/list1"/>
    <dgm:cxn modelId="{111DB32A-1BC8-494D-998E-BBB0C9DE80B8}" type="presParOf" srcId="{B49C6A18-8DAC-49E3-B47D-1562CA7070BE}" destId="{1979AA65-7936-41AC-BF1B-BBCEBFA2C53A}" srcOrd="0" destOrd="0" presId="urn:microsoft.com/office/officeart/2005/8/layout/list1"/>
    <dgm:cxn modelId="{A7DF33ED-428B-41FE-B157-CA78622BE5F5}" type="presParOf" srcId="{B49C6A18-8DAC-49E3-B47D-1562CA7070BE}" destId="{C90D6800-E322-4867-B34A-BACE16395DD7}" srcOrd="1" destOrd="0" presId="urn:microsoft.com/office/officeart/2005/8/layout/list1"/>
    <dgm:cxn modelId="{DA9114F6-1456-4B09-B0F8-D1E8B8EF615C}" type="presParOf" srcId="{AAA41AE9-5592-4371-8155-8138AED66D24}" destId="{C6AB6872-CBFA-49A0-A064-BB25786CC840}" srcOrd="5" destOrd="0" presId="urn:microsoft.com/office/officeart/2005/8/layout/list1"/>
    <dgm:cxn modelId="{801309A6-F1E5-47E5-8913-6D9FAFAF475B}" type="presParOf" srcId="{AAA41AE9-5592-4371-8155-8138AED66D24}" destId="{BBD33B36-ADEF-4C63-9980-535B31C70836}" srcOrd="6" destOrd="0" presId="urn:microsoft.com/office/officeart/2005/8/layout/list1"/>
    <dgm:cxn modelId="{F6797EA0-11AC-4E36-B28F-4B3C7FE3496E}" type="presParOf" srcId="{AAA41AE9-5592-4371-8155-8138AED66D24}" destId="{8C4AF42B-8C3F-4568-90DD-1058CA3D06DD}" srcOrd="7" destOrd="0" presId="urn:microsoft.com/office/officeart/2005/8/layout/list1"/>
    <dgm:cxn modelId="{57C70239-5A5C-45E3-8974-3BDC937AFFF7}" type="presParOf" srcId="{AAA41AE9-5592-4371-8155-8138AED66D24}" destId="{88D136A4-7217-41A9-8A56-0217CBA78960}" srcOrd="8" destOrd="0" presId="urn:microsoft.com/office/officeart/2005/8/layout/list1"/>
    <dgm:cxn modelId="{F9D789A3-D548-415C-8F56-736666FC761A}" type="presParOf" srcId="{88D136A4-7217-41A9-8A56-0217CBA78960}" destId="{4E6939F5-BAB0-4943-A670-C3410C3618A2}" srcOrd="0" destOrd="0" presId="urn:microsoft.com/office/officeart/2005/8/layout/list1"/>
    <dgm:cxn modelId="{12F40215-E529-4A8B-83C4-30B2595D428A}" type="presParOf" srcId="{88D136A4-7217-41A9-8A56-0217CBA78960}" destId="{7E4084BD-5BC4-4868-B75D-09699AD9B18D}" srcOrd="1" destOrd="0" presId="urn:microsoft.com/office/officeart/2005/8/layout/list1"/>
    <dgm:cxn modelId="{9798EDBC-BDC3-4932-BABE-FC77404417FB}" type="presParOf" srcId="{AAA41AE9-5592-4371-8155-8138AED66D24}" destId="{D521D3B7-082D-4E0E-A65C-D963A4E51DD4}" srcOrd="9" destOrd="0" presId="urn:microsoft.com/office/officeart/2005/8/layout/list1"/>
    <dgm:cxn modelId="{42AA02B5-FFE0-4B1E-9EF7-721F6B81DC7B}" type="presParOf" srcId="{AAA41AE9-5592-4371-8155-8138AED66D24}" destId="{81EE3E56-42F1-49E6-A114-0393078B016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4A447CC3-1383-4C59-BAD4-E2C85EB6713A}">
      <dgm:prSet phldrT="[Text]"/>
      <dgm:spPr/>
      <dgm:t>
        <a:bodyPr/>
        <a:lstStyle/>
        <a:p>
          <a:r>
            <a:rPr lang="en-US" dirty="0" smtClean="0"/>
            <a:t>Later in life he adopted Transcendentalism</a:t>
          </a:r>
          <a:endParaRPr lang="en-US" dirty="0"/>
        </a:p>
      </dgm:t>
    </dgm:pt>
    <dgm:pt modelId="{7A3F51C9-5350-4D4D-B858-4847C356F345}" type="parTrans" cxnId="{E3EBE4C1-E63A-4B51-BD98-A5F9C7C03499}">
      <dgm:prSet/>
      <dgm:spPr/>
      <dgm:t>
        <a:bodyPr/>
        <a:lstStyle/>
        <a:p>
          <a:endParaRPr lang="en-US"/>
        </a:p>
      </dgm:t>
    </dgm:pt>
    <dgm:pt modelId="{70E1BE88-D539-4131-A18E-1E935428CA6F}" type="sibTrans" cxnId="{E3EBE4C1-E63A-4B51-BD98-A5F9C7C03499}">
      <dgm:prSet/>
      <dgm:spPr/>
      <dgm:t>
        <a:bodyPr/>
        <a:lstStyle/>
        <a:p>
          <a:endParaRPr lang="en-US"/>
        </a:p>
      </dgm:t>
    </dgm:pt>
    <dgm:pt modelId="{B4C618F5-9C6E-45C5-8D2C-7F6C9E58645C}">
      <dgm:prSet phldrT="[Text]"/>
      <dgm:spPr/>
      <dgm:t>
        <a:bodyPr/>
        <a:lstStyle/>
        <a:p>
          <a:r>
            <a:rPr lang="en-US" dirty="0" smtClean="0"/>
            <a:t>Hawthorne left his life for Brook Farm</a:t>
          </a:r>
          <a:endParaRPr lang="en-US" dirty="0"/>
        </a:p>
      </dgm:t>
    </dgm:pt>
    <dgm:pt modelId="{784674DD-64DB-46A2-A3EF-6B4EF6EE7732}" type="parTrans" cxnId="{BC799660-A8CA-4A69-8AD3-57F0D4921D12}">
      <dgm:prSet/>
      <dgm:spPr/>
      <dgm:t>
        <a:bodyPr/>
        <a:lstStyle/>
        <a:p>
          <a:endParaRPr lang="en-US"/>
        </a:p>
      </dgm:t>
    </dgm:pt>
    <dgm:pt modelId="{6442C2D0-78CB-411C-BD11-62B98B15BA3A}" type="sibTrans" cxnId="{BC799660-A8CA-4A69-8AD3-57F0D4921D12}">
      <dgm:prSet/>
      <dgm:spPr/>
      <dgm:t>
        <a:bodyPr/>
        <a:lstStyle/>
        <a:p>
          <a:endParaRPr lang="en-US"/>
        </a:p>
      </dgm:t>
    </dgm:pt>
    <dgm:pt modelId="{02889D00-1745-4E10-A8EE-C995C699E4BC}">
      <dgm:prSet/>
      <dgm:spPr/>
      <dgm:t>
        <a:bodyPr/>
        <a:lstStyle/>
        <a:p>
          <a:endParaRPr lang="en-US" dirty="0"/>
        </a:p>
      </dgm:t>
    </dgm:pt>
    <dgm:pt modelId="{9B3B5182-3E44-4F53-B737-11AA82F0DD47}" type="parTrans" cxnId="{F1A9BA9F-B7B3-451A-B99B-322750AD5943}">
      <dgm:prSet/>
      <dgm:spPr/>
      <dgm:t>
        <a:bodyPr/>
        <a:lstStyle/>
        <a:p>
          <a:endParaRPr lang="en-US"/>
        </a:p>
      </dgm:t>
    </dgm:pt>
    <dgm:pt modelId="{EAAADC30-4B37-4E53-93DE-3B867BFCFB1C}" type="sibTrans" cxnId="{F1A9BA9F-B7B3-451A-B99B-322750AD5943}">
      <dgm:prSet/>
      <dgm:spPr/>
      <dgm:t>
        <a:bodyPr/>
        <a:lstStyle/>
        <a:p>
          <a:endParaRPr lang="en-US"/>
        </a:p>
      </dgm:t>
    </dgm:pt>
    <dgm:pt modelId="{8B448823-28A4-42CA-879E-2650D6A0EA95}">
      <dgm:prSet custT="1"/>
      <dgm:spPr/>
      <dgm:t>
        <a:bodyPr/>
        <a:lstStyle/>
        <a:p>
          <a:r>
            <a:rPr lang="en-US" sz="2400" dirty="0" smtClean="0"/>
            <a:t>Hawthorne developed a professional relationship with fellow writers, Ralph Waldo Emerson and Margaret Fuller.  He began to adopt transcendentalist principles.</a:t>
          </a:r>
          <a:endParaRPr lang="en-US" sz="2400" dirty="0"/>
        </a:p>
      </dgm:t>
    </dgm:pt>
    <dgm:pt modelId="{D6E5D8A2-28CD-44C2-859D-4B9469D29E35}" type="parTrans" cxnId="{CD0CBBD7-AFB4-4968-AC78-1C34AB71E2A7}">
      <dgm:prSet/>
      <dgm:spPr/>
      <dgm:t>
        <a:bodyPr/>
        <a:lstStyle/>
        <a:p>
          <a:endParaRPr lang="en-US"/>
        </a:p>
      </dgm:t>
    </dgm:pt>
    <dgm:pt modelId="{1DC50D6C-0440-4B35-A74B-526991F30A7A}" type="sibTrans" cxnId="{CD0CBBD7-AFB4-4968-AC78-1C34AB71E2A7}">
      <dgm:prSet/>
      <dgm:spPr/>
      <dgm:t>
        <a:bodyPr/>
        <a:lstStyle/>
        <a:p>
          <a:endParaRPr lang="en-US"/>
        </a:p>
      </dgm:t>
    </dgm:pt>
    <dgm:pt modelId="{0D609C1C-2882-41AB-8C8B-E6A173547610}">
      <dgm:prSet/>
      <dgm:spPr/>
      <dgm:t>
        <a:bodyPr/>
        <a:lstStyle/>
        <a:p>
          <a:r>
            <a:rPr lang="en-US" dirty="0" smtClean="0"/>
            <a:t>Transcendentalism was a religious and philosophical movement in the early 19</a:t>
          </a:r>
          <a:r>
            <a:rPr lang="en-US" baseline="30000" dirty="0" smtClean="0"/>
            <a:t>th</a:t>
          </a:r>
          <a:r>
            <a:rPr lang="en-US" dirty="0" smtClean="0"/>
            <a:t> century that dedicated itself to the belief that divinity could be found anywhere, particularly in the natural world. </a:t>
          </a:r>
          <a:endParaRPr lang="en-US" dirty="0"/>
        </a:p>
      </dgm:t>
    </dgm:pt>
    <dgm:pt modelId="{9345CCC1-ED78-4DE1-B80F-6CB8FF867B05}" type="parTrans" cxnId="{344D4240-FE92-499F-A331-85987A7666FC}">
      <dgm:prSet/>
      <dgm:spPr/>
      <dgm:t>
        <a:bodyPr/>
        <a:lstStyle/>
        <a:p>
          <a:endParaRPr lang="en-US"/>
        </a:p>
      </dgm:t>
    </dgm:pt>
    <dgm:pt modelId="{966E09F5-C806-447F-9B43-68927F6D0FD5}" type="sibTrans" cxnId="{344D4240-FE92-499F-A331-85987A7666FC}">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54F798A6-388B-4A77-A2F8-381E64706799}" type="pres">
      <dgm:prSet presAssocID="{4A447CC3-1383-4C59-BAD4-E2C85EB6713A}" presName="parentLin" presStyleCnt="0"/>
      <dgm:spPr/>
    </dgm:pt>
    <dgm:pt modelId="{5BCE9351-BD1A-46BE-A1E0-5731EF745DD5}" type="pres">
      <dgm:prSet presAssocID="{4A447CC3-1383-4C59-BAD4-E2C85EB6713A}" presName="parentLeftMargin" presStyleLbl="node1" presStyleIdx="0" presStyleCnt="2"/>
      <dgm:spPr/>
      <dgm:t>
        <a:bodyPr/>
        <a:lstStyle/>
        <a:p>
          <a:endParaRPr lang="en-US"/>
        </a:p>
      </dgm:t>
    </dgm:pt>
    <dgm:pt modelId="{D933CEBD-B31A-4BB7-BDBC-C2BC2DA2C3FF}" type="pres">
      <dgm:prSet presAssocID="{4A447CC3-1383-4C59-BAD4-E2C85EB6713A}" presName="parentText" presStyleLbl="node1" presStyleIdx="0" presStyleCnt="2">
        <dgm:presLayoutVars>
          <dgm:chMax val="0"/>
          <dgm:bulletEnabled val="1"/>
        </dgm:presLayoutVars>
      </dgm:prSet>
      <dgm:spPr/>
      <dgm:t>
        <a:bodyPr/>
        <a:lstStyle/>
        <a:p>
          <a:endParaRPr lang="en-US"/>
        </a:p>
      </dgm:t>
    </dgm:pt>
    <dgm:pt modelId="{F76F6CDD-2AB4-477D-9833-1AEEC34E0A7D}" type="pres">
      <dgm:prSet presAssocID="{4A447CC3-1383-4C59-BAD4-E2C85EB6713A}" presName="negativeSpace" presStyleCnt="0"/>
      <dgm:spPr/>
    </dgm:pt>
    <dgm:pt modelId="{5E4E58D6-4867-4D89-A397-370C5A7E7AD2}" type="pres">
      <dgm:prSet presAssocID="{4A447CC3-1383-4C59-BAD4-E2C85EB6713A}" presName="childText" presStyleLbl="conFgAcc1" presStyleIdx="0" presStyleCnt="2" custScaleX="53144">
        <dgm:presLayoutVars>
          <dgm:bulletEnabled val="1"/>
        </dgm:presLayoutVars>
      </dgm:prSet>
      <dgm:spPr/>
      <dgm:t>
        <a:bodyPr/>
        <a:lstStyle/>
        <a:p>
          <a:endParaRPr lang="en-US"/>
        </a:p>
      </dgm:t>
    </dgm:pt>
    <dgm:pt modelId="{C7324D88-2E75-4F87-A3C2-57C994A6CC9E}" type="pres">
      <dgm:prSet presAssocID="{70E1BE88-D539-4131-A18E-1E935428CA6F}" presName="spaceBetweenRectangles" presStyleCnt="0"/>
      <dgm:spPr/>
    </dgm:pt>
    <dgm:pt modelId="{B49C6A18-8DAC-49E3-B47D-1562CA7070BE}" type="pres">
      <dgm:prSet presAssocID="{B4C618F5-9C6E-45C5-8D2C-7F6C9E58645C}" presName="parentLin" presStyleCnt="0"/>
      <dgm:spPr/>
    </dgm:pt>
    <dgm:pt modelId="{1979AA65-7936-41AC-BF1B-BBCEBFA2C53A}" type="pres">
      <dgm:prSet presAssocID="{B4C618F5-9C6E-45C5-8D2C-7F6C9E58645C}" presName="parentLeftMargin" presStyleLbl="node1" presStyleIdx="0" presStyleCnt="2"/>
      <dgm:spPr/>
      <dgm:t>
        <a:bodyPr/>
        <a:lstStyle/>
        <a:p>
          <a:endParaRPr lang="en-US"/>
        </a:p>
      </dgm:t>
    </dgm:pt>
    <dgm:pt modelId="{C90D6800-E322-4867-B34A-BACE16395DD7}" type="pres">
      <dgm:prSet presAssocID="{B4C618F5-9C6E-45C5-8D2C-7F6C9E58645C}" presName="parentText" presStyleLbl="node1" presStyleIdx="1" presStyleCnt="2">
        <dgm:presLayoutVars>
          <dgm:chMax val="0"/>
          <dgm:bulletEnabled val="1"/>
        </dgm:presLayoutVars>
      </dgm:prSet>
      <dgm:spPr/>
      <dgm:t>
        <a:bodyPr/>
        <a:lstStyle/>
        <a:p>
          <a:endParaRPr lang="en-US"/>
        </a:p>
      </dgm:t>
    </dgm:pt>
    <dgm:pt modelId="{C6AB6872-CBFA-49A0-A064-BB25786CC840}" type="pres">
      <dgm:prSet presAssocID="{B4C618F5-9C6E-45C5-8D2C-7F6C9E58645C}" presName="negativeSpace" presStyleCnt="0"/>
      <dgm:spPr/>
    </dgm:pt>
    <dgm:pt modelId="{BBD33B36-ADEF-4C63-9980-535B31C70836}" type="pres">
      <dgm:prSet presAssocID="{B4C618F5-9C6E-45C5-8D2C-7F6C9E58645C}" presName="childText" presStyleLbl="conFgAcc1" presStyleIdx="1" presStyleCnt="2" custLinFactNeighborX="-3752" custLinFactNeighborY="25277">
        <dgm:presLayoutVars>
          <dgm:bulletEnabled val="1"/>
        </dgm:presLayoutVars>
      </dgm:prSet>
      <dgm:spPr/>
      <dgm:t>
        <a:bodyPr/>
        <a:lstStyle/>
        <a:p>
          <a:endParaRPr lang="en-US"/>
        </a:p>
      </dgm:t>
    </dgm:pt>
  </dgm:ptLst>
  <dgm:cxnLst>
    <dgm:cxn modelId="{EA3AE178-8199-479B-8B87-B11EBEE81263}" type="presOf" srcId="{02889D00-1745-4E10-A8EE-C995C699E4BC}" destId="{5E4E58D6-4867-4D89-A397-370C5A7E7AD2}" srcOrd="0" destOrd="0" presId="urn:microsoft.com/office/officeart/2005/8/layout/list1"/>
    <dgm:cxn modelId="{CD0CBBD7-AFB4-4968-AC78-1C34AB71E2A7}" srcId="{B4C618F5-9C6E-45C5-8D2C-7F6C9E58645C}" destId="{8B448823-28A4-42CA-879E-2650D6A0EA95}" srcOrd="0" destOrd="0" parTransId="{D6E5D8A2-28CD-44C2-859D-4B9469D29E35}" sibTransId="{1DC50D6C-0440-4B35-A74B-526991F30A7A}"/>
    <dgm:cxn modelId="{9B763C2A-F34E-4102-8A90-CD4204CE86FB}" type="presOf" srcId="{0D609C1C-2882-41AB-8C8B-E6A173547610}" destId="{5E4E58D6-4867-4D89-A397-370C5A7E7AD2}" srcOrd="0" destOrd="1" presId="urn:microsoft.com/office/officeart/2005/8/layout/list1"/>
    <dgm:cxn modelId="{EF3A4271-A3A9-4BA3-9B2F-6414DB0B9743}" type="presOf" srcId="{B4C618F5-9C6E-45C5-8D2C-7F6C9E58645C}" destId="{1979AA65-7936-41AC-BF1B-BBCEBFA2C53A}" srcOrd="0" destOrd="0" presId="urn:microsoft.com/office/officeart/2005/8/layout/list1"/>
    <dgm:cxn modelId="{E3EBE4C1-E63A-4B51-BD98-A5F9C7C03499}" srcId="{A5AB50D2-7080-437F-9E9F-734B6D200D81}" destId="{4A447CC3-1383-4C59-BAD4-E2C85EB6713A}" srcOrd="0" destOrd="0" parTransId="{7A3F51C9-5350-4D4D-B858-4847C356F345}" sibTransId="{70E1BE88-D539-4131-A18E-1E935428CA6F}"/>
    <dgm:cxn modelId="{BC799660-A8CA-4A69-8AD3-57F0D4921D12}" srcId="{A5AB50D2-7080-437F-9E9F-734B6D200D81}" destId="{B4C618F5-9C6E-45C5-8D2C-7F6C9E58645C}" srcOrd="1" destOrd="0" parTransId="{784674DD-64DB-46A2-A3EF-6B4EF6EE7732}" sibTransId="{6442C2D0-78CB-411C-BD11-62B98B15BA3A}"/>
    <dgm:cxn modelId="{A35F2FB5-2CC9-4BBB-81BA-EE53E194BE60}" type="presOf" srcId="{8B448823-28A4-42CA-879E-2650D6A0EA95}" destId="{BBD33B36-ADEF-4C63-9980-535B31C70836}" srcOrd="0" destOrd="0" presId="urn:microsoft.com/office/officeart/2005/8/layout/list1"/>
    <dgm:cxn modelId="{C99FA021-4729-4BA0-86BE-C6BDF7ABBAA9}" type="presOf" srcId="{B4C618F5-9C6E-45C5-8D2C-7F6C9E58645C}" destId="{C90D6800-E322-4867-B34A-BACE16395DD7}" srcOrd="1" destOrd="0" presId="urn:microsoft.com/office/officeart/2005/8/layout/list1"/>
    <dgm:cxn modelId="{D4550416-5063-4FB3-801F-BF5BE74219D8}" type="presOf" srcId="{4A447CC3-1383-4C59-BAD4-E2C85EB6713A}" destId="{D933CEBD-B31A-4BB7-BDBC-C2BC2DA2C3FF}" srcOrd="1" destOrd="0" presId="urn:microsoft.com/office/officeart/2005/8/layout/list1"/>
    <dgm:cxn modelId="{C1183B09-23CB-44B1-A86E-B118F29410DD}" type="presOf" srcId="{A5AB50D2-7080-437F-9E9F-734B6D200D81}" destId="{AAA41AE9-5592-4371-8155-8138AED66D24}" srcOrd="0" destOrd="0" presId="urn:microsoft.com/office/officeart/2005/8/layout/list1"/>
    <dgm:cxn modelId="{344D4240-FE92-499F-A331-85987A7666FC}" srcId="{4A447CC3-1383-4C59-BAD4-E2C85EB6713A}" destId="{0D609C1C-2882-41AB-8C8B-E6A173547610}" srcOrd="1" destOrd="0" parTransId="{9345CCC1-ED78-4DE1-B80F-6CB8FF867B05}" sibTransId="{966E09F5-C806-447F-9B43-68927F6D0FD5}"/>
    <dgm:cxn modelId="{F1A9BA9F-B7B3-451A-B99B-322750AD5943}" srcId="{4A447CC3-1383-4C59-BAD4-E2C85EB6713A}" destId="{02889D00-1745-4E10-A8EE-C995C699E4BC}" srcOrd="0" destOrd="0" parTransId="{9B3B5182-3E44-4F53-B737-11AA82F0DD47}" sibTransId="{EAAADC30-4B37-4E53-93DE-3B867BFCFB1C}"/>
    <dgm:cxn modelId="{3552F89F-F632-4DA2-BFFE-846139CE7FA1}" type="presOf" srcId="{4A447CC3-1383-4C59-BAD4-E2C85EB6713A}" destId="{5BCE9351-BD1A-46BE-A1E0-5731EF745DD5}" srcOrd="0" destOrd="0" presId="urn:microsoft.com/office/officeart/2005/8/layout/list1"/>
    <dgm:cxn modelId="{45428565-F255-4564-A0C1-90A19E4874EB}" type="presParOf" srcId="{AAA41AE9-5592-4371-8155-8138AED66D24}" destId="{54F798A6-388B-4A77-A2F8-381E64706799}" srcOrd="0" destOrd="0" presId="urn:microsoft.com/office/officeart/2005/8/layout/list1"/>
    <dgm:cxn modelId="{E34DDCB2-1D1B-4F4F-9F34-617CF93F0A54}" type="presParOf" srcId="{54F798A6-388B-4A77-A2F8-381E64706799}" destId="{5BCE9351-BD1A-46BE-A1E0-5731EF745DD5}" srcOrd="0" destOrd="0" presId="urn:microsoft.com/office/officeart/2005/8/layout/list1"/>
    <dgm:cxn modelId="{C4A9B5EE-01B4-41BB-AE99-53AA370DCF04}" type="presParOf" srcId="{54F798A6-388B-4A77-A2F8-381E64706799}" destId="{D933CEBD-B31A-4BB7-BDBC-C2BC2DA2C3FF}" srcOrd="1" destOrd="0" presId="urn:microsoft.com/office/officeart/2005/8/layout/list1"/>
    <dgm:cxn modelId="{00342BFD-947E-4B00-A98C-37F5EDEC0661}" type="presParOf" srcId="{AAA41AE9-5592-4371-8155-8138AED66D24}" destId="{F76F6CDD-2AB4-477D-9833-1AEEC34E0A7D}" srcOrd="1" destOrd="0" presId="urn:microsoft.com/office/officeart/2005/8/layout/list1"/>
    <dgm:cxn modelId="{5C26B0BC-A7C3-4652-BCDC-08157E997FD0}" type="presParOf" srcId="{AAA41AE9-5592-4371-8155-8138AED66D24}" destId="{5E4E58D6-4867-4D89-A397-370C5A7E7AD2}" srcOrd="2" destOrd="0" presId="urn:microsoft.com/office/officeart/2005/8/layout/list1"/>
    <dgm:cxn modelId="{75FE57F6-509F-48DD-8D28-94B811D2A026}" type="presParOf" srcId="{AAA41AE9-5592-4371-8155-8138AED66D24}" destId="{C7324D88-2E75-4F87-A3C2-57C994A6CC9E}" srcOrd="3" destOrd="0" presId="urn:microsoft.com/office/officeart/2005/8/layout/list1"/>
    <dgm:cxn modelId="{0B1E22AE-39AB-49D3-AF84-2504E9D59DD4}" type="presParOf" srcId="{AAA41AE9-5592-4371-8155-8138AED66D24}" destId="{B49C6A18-8DAC-49E3-B47D-1562CA7070BE}" srcOrd="4" destOrd="0" presId="urn:microsoft.com/office/officeart/2005/8/layout/list1"/>
    <dgm:cxn modelId="{1BCC6B7B-8F1A-4982-86F3-617C635C660C}" type="presParOf" srcId="{B49C6A18-8DAC-49E3-B47D-1562CA7070BE}" destId="{1979AA65-7936-41AC-BF1B-BBCEBFA2C53A}" srcOrd="0" destOrd="0" presId="urn:microsoft.com/office/officeart/2005/8/layout/list1"/>
    <dgm:cxn modelId="{1FF88314-9A7A-4E21-9299-99DDCFDF13FA}" type="presParOf" srcId="{B49C6A18-8DAC-49E3-B47D-1562CA7070BE}" destId="{C90D6800-E322-4867-B34A-BACE16395DD7}" srcOrd="1" destOrd="0" presId="urn:microsoft.com/office/officeart/2005/8/layout/list1"/>
    <dgm:cxn modelId="{E2F39E73-3D1F-4340-AD03-1AB29799136C}" type="presParOf" srcId="{AAA41AE9-5592-4371-8155-8138AED66D24}" destId="{C6AB6872-CBFA-49A0-A064-BB25786CC840}" srcOrd="5" destOrd="0" presId="urn:microsoft.com/office/officeart/2005/8/layout/list1"/>
    <dgm:cxn modelId="{12E6F859-B701-4664-81DD-1CED1FB325C2}" type="presParOf" srcId="{AAA41AE9-5592-4371-8155-8138AED66D24}" destId="{BBD33B36-ADEF-4C63-9980-535B31C7083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AB50D2-7080-437F-9E9F-734B6D200D81}"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B4C618F5-9C6E-45C5-8D2C-7F6C9E58645C}">
      <dgm:prSet phldrT="[Text]"/>
      <dgm:spPr/>
      <dgm:t>
        <a:bodyPr/>
        <a:lstStyle/>
        <a:p>
          <a:r>
            <a:rPr lang="en-US" dirty="0" smtClean="0"/>
            <a:t>Avoiding Stereotype</a:t>
          </a:r>
          <a:endParaRPr lang="en-US" dirty="0"/>
        </a:p>
      </dgm:t>
    </dgm:pt>
    <dgm:pt modelId="{784674DD-64DB-46A2-A3EF-6B4EF6EE7732}" type="parTrans" cxnId="{BC799660-A8CA-4A69-8AD3-57F0D4921D12}">
      <dgm:prSet/>
      <dgm:spPr/>
      <dgm:t>
        <a:bodyPr/>
        <a:lstStyle/>
        <a:p>
          <a:endParaRPr lang="en-US"/>
        </a:p>
      </dgm:t>
    </dgm:pt>
    <dgm:pt modelId="{6442C2D0-78CB-411C-BD11-62B98B15BA3A}" type="sibTrans" cxnId="{BC799660-A8CA-4A69-8AD3-57F0D4921D12}">
      <dgm:prSet/>
      <dgm:spPr/>
      <dgm:t>
        <a:bodyPr/>
        <a:lstStyle/>
        <a:p>
          <a:endParaRPr lang="en-US"/>
        </a:p>
      </dgm:t>
    </dgm:pt>
    <dgm:pt modelId="{C6B939DB-117F-46E3-A72C-0ABF8910708D}">
      <dgm:prSet/>
      <dgm:spPr/>
      <dgm:t>
        <a:bodyPr/>
        <a:lstStyle/>
        <a:p>
          <a:r>
            <a:rPr lang="en-US" dirty="0" smtClean="0"/>
            <a:t>One element of </a:t>
          </a:r>
          <a:r>
            <a:rPr lang="en-US" i="1" dirty="0" smtClean="0"/>
            <a:t>The Scarlet Letter </a:t>
          </a:r>
          <a:r>
            <a:rPr lang="en-US" dirty="0" smtClean="0"/>
            <a:t>that made this novel unique for its time was  its lack of stereotyping. </a:t>
          </a:r>
          <a:endParaRPr lang="en-US" dirty="0"/>
        </a:p>
      </dgm:t>
    </dgm:pt>
    <dgm:pt modelId="{E4C22CAE-1104-4B1D-9CD3-BDAB5B5B1018}" type="parTrans" cxnId="{90DA9375-1F48-4D39-9970-D57D55A1F762}">
      <dgm:prSet/>
      <dgm:spPr/>
      <dgm:t>
        <a:bodyPr/>
        <a:lstStyle/>
        <a:p>
          <a:endParaRPr lang="en-US"/>
        </a:p>
      </dgm:t>
    </dgm:pt>
    <dgm:pt modelId="{BA38BBC0-46CB-445A-BECC-BBFC7B383825}" type="sibTrans" cxnId="{90DA9375-1F48-4D39-9970-D57D55A1F762}">
      <dgm:prSet/>
      <dgm:spPr/>
      <dgm:t>
        <a:bodyPr/>
        <a:lstStyle/>
        <a:p>
          <a:endParaRPr lang="en-US"/>
        </a:p>
      </dgm:t>
    </dgm:pt>
    <dgm:pt modelId="{6721A894-2816-4973-952C-8140BC84AE67}">
      <dgm:prSet/>
      <dgm:spPr/>
      <dgm:t>
        <a:bodyPr/>
        <a:lstStyle/>
        <a:p>
          <a:r>
            <a:rPr lang="en-US" dirty="0" smtClean="0"/>
            <a:t>For example, a stereotyped villain is evil and heartless. The hero or heroine pitted against that villain is often portrayed as compassionate, strong, or good-looking. Most heroes have an unusually well-developed sense of right and wrong.</a:t>
          </a:r>
          <a:endParaRPr lang="en-US" dirty="0"/>
        </a:p>
      </dgm:t>
    </dgm:pt>
    <dgm:pt modelId="{5C5745A3-E389-4774-BDB6-CF601C557CC1}" type="parTrans" cxnId="{EBA4FD04-8CF1-4F2C-B044-F8D56A6DC8D2}">
      <dgm:prSet/>
      <dgm:spPr/>
      <dgm:t>
        <a:bodyPr/>
        <a:lstStyle/>
        <a:p>
          <a:endParaRPr lang="en-US"/>
        </a:p>
      </dgm:t>
    </dgm:pt>
    <dgm:pt modelId="{6F6F918C-CD2F-471F-ABF4-8708502DBE53}" type="sibTrans" cxnId="{EBA4FD04-8CF1-4F2C-B044-F8D56A6DC8D2}">
      <dgm:prSet/>
      <dgm:spPr/>
      <dgm:t>
        <a:bodyPr/>
        <a:lstStyle/>
        <a:p>
          <a:endParaRPr lang="en-US"/>
        </a:p>
      </dgm:t>
    </dgm:pt>
    <dgm:pt modelId="{AAA41AE9-5592-4371-8155-8138AED66D24}" type="pres">
      <dgm:prSet presAssocID="{A5AB50D2-7080-437F-9E9F-734B6D200D81}" presName="linear" presStyleCnt="0">
        <dgm:presLayoutVars>
          <dgm:dir/>
          <dgm:animLvl val="lvl"/>
          <dgm:resizeHandles val="exact"/>
        </dgm:presLayoutVars>
      </dgm:prSet>
      <dgm:spPr/>
      <dgm:t>
        <a:bodyPr/>
        <a:lstStyle/>
        <a:p>
          <a:endParaRPr lang="en-US"/>
        </a:p>
      </dgm:t>
    </dgm:pt>
    <dgm:pt modelId="{B49C6A18-8DAC-49E3-B47D-1562CA7070BE}" type="pres">
      <dgm:prSet presAssocID="{B4C618F5-9C6E-45C5-8D2C-7F6C9E58645C}" presName="parentLin" presStyleCnt="0"/>
      <dgm:spPr/>
    </dgm:pt>
    <dgm:pt modelId="{1979AA65-7936-41AC-BF1B-BBCEBFA2C53A}" type="pres">
      <dgm:prSet presAssocID="{B4C618F5-9C6E-45C5-8D2C-7F6C9E58645C}" presName="parentLeftMargin" presStyleLbl="node1" presStyleIdx="0" presStyleCnt="1"/>
      <dgm:spPr/>
      <dgm:t>
        <a:bodyPr/>
        <a:lstStyle/>
        <a:p>
          <a:endParaRPr lang="en-US"/>
        </a:p>
      </dgm:t>
    </dgm:pt>
    <dgm:pt modelId="{C90D6800-E322-4867-B34A-BACE16395DD7}" type="pres">
      <dgm:prSet presAssocID="{B4C618F5-9C6E-45C5-8D2C-7F6C9E58645C}" presName="parentText" presStyleLbl="node1" presStyleIdx="0" presStyleCnt="1">
        <dgm:presLayoutVars>
          <dgm:chMax val="0"/>
          <dgm:bulletEnabled val="1"/>
        </dgm:presLayoutVars>
      </dgm:prSet>
      <dgm:spPr/>
      <dgm:t>
        <a:bodyPr/>
        <a:lstStyle/>
        <a:p>
          <a:endParaRPr lang="en-US"/>
        </a:p>
      </dgm:t>
    </dgm:pt>
    <dgm:pt modelId="{C6AB6872-CBFA-49A0-A064-BB25786CC840}" type="pres">
      <dgm:prSet presAssocID="{B4C618F5-9C6E-45C5-8D2C-7F6C9E58645C}" presName="negativeSpace" presStyleCnt="0"/>
      <dgm:spPr/>
    </dgm:pt>
    <dgm:pt modelId="{BBD33B36-ADEF-4C63-9980-535B31C70836}" type="pres">
      <dgm:prSet presAssocID="{B4C618F5-9C6E-45C5-8D2C-7F6C9E58645C}" presName="childText" presStyleLbl="conFgAcc1" presStyleIdx="0" presStyleCnt="1">
        <dgm:presLayoutVars>
          <dgm:bulletEnabled val="1"/>
        </dgm:presLayoutVars>
      </dgm:prSet>
      <dgm:spPr/>
      <dgm:t>
        <a:bodyPr/>
        <a:lstStyle/>
        <a:p>
          <a:endParaRPr lang="en-US"/>
        </a:p>
      </dgm:t>
    </dgm:pt>
  </dgm:ptLst>
  <dgm:cxnLst>
    <dgm:cxn modelId="{F5196AE6-1C6F-4FCC-9C95-849363A13CE8}" type="presOf" srcId="{C6B939DB-117F-46E3-A72C-0ABF8910708D}" destId="{BBD33B36-ADEF-4C63-9980-535B31C70836}" srcOrd="0" destOrd="0" presId="urn:microsoft.com/office/officeart/2005/8/layout/list1"/>
    <dgm:cxn modelId="{7820061B-4021-4D2C-9630-5E607D459ACD}" type="presOf" srcId="{B4C618F5-9C6E-45C5-8D2C-7F6C9E58645C}" destId="{C90D6800-E322-4867-B34A-BACE16395DD7}" srcOrd="1" destOrd="0" presId="urn:microsoft.com/office/officeart/2005/8/layout/list1"/>
    <dgm:cxn modelId="{BC799660-A8CA-4A69-8AD3-57F0D4921D12}" srcId="{A5AB50D2-7080-437F-9E9F-734B6D200D81}" destId="{B4C618F5-9C6E-45C5-8D2C-7F6C9E58645C}" srcOrd="0" destOrd="0" parTransId="{784674DD-64DB-46A2-A3EF-6B4EF6EE7732}" sibTransId="{6442C2D0-78CB-411C-BD11-62B98B15BA3A}"/>
    <dgm:cxn modelId="{25CAFEA3-4373-47C7-A910-2F19B9BABF9B}" type="presOf" srcId="{B4C618F5-9C6E-45C5-8D2C-7F6C9E58645C}" destId="{1979AA65-7936-41AC-BF1B-BBCEBFA2C53A}" srcOrd="0" destOrd="0" presId="urn:microsoft.com/office/officeart/2005/8/layout/list1"/>
    <dgm:cxn modelId="{AED636A5-6951-4AF7-8052-F48D50AE2CE1}" type="presOf" srcId="{A5AB50D2-7080-437F-9E9F-734B6D200D81}" destId="{AAA41AE9-5592-4371-8155-8138AED66D24}" srcOrd="0" destOrd="0" presId="urn:microsoft.com/office/officeart/2005/8/layout/list1"/>
    <dgm:cxn modelId="{90DA9375-1F48-4D39-9970-D57D55A1F762}" srcId="{B4C618F5-9C6E-45C5-8D2C-7F6C9E58645C}" destId="{C6B939DB-117F-46E3-A72C-0ABF8910708D}" srcOrd="0" destOrd="0" parTransId="{E4C22CAE-1104-4B1D-9CD3-BDAB5B5B1018}" sibTransId="{BA38BBC0-46CB-445A-BECC-BBFC7B383825}"/>
    <dgm:cxn modelId="{85B402F4-D30B-4F21-BB07-7E875EBE309F}" type="presOf" srcId="{6721A894-2816-4973-952C-8140BC84AE67}" destId="{BBD33B36-ADEF-4C63-9980-535B31C70836}" srcOrd="0" destOrd="1" presId="urn:microsoft.com/office/officeart/2005/8/layout/list1"/>
    <dgm:cxn modelId="{EBA4FD04-8CF1-4F2C-B044-F8D56A6DC8D2}" srcId="{B4C618F5-9C6E-45C5-8D2C-7F6C9E58645C}" destId="{6721A894-2816-4973-952C-8140BC84AE67}" srcOrd="1" destOrd="0" parTransId="{5C5745A3-E389-4774-BDB6-CF601C557CC1}" sibTransId="{6F6F918C-CD2F-471F-ABF4-8708502DBE53}"/>
    <dgm:cxn modelId="{CAB7CF40-9360-4E42-A465-655E1D74695A}" type="presParOf" srcId="{AAA41AE9-5592-4371-8155-8138AED66D24}" destId="{B49C6A18-8DAC-49E3-B47D-1562CA7070BE}" srcOrd="0" destOrd="0" presId="urn:microsoft.com/office/officeart/2005/8/layout/list1"/>
    <dgm:cxn modelId="{77F858E7-EA1C-4C2E-824F-D505380B3AEF}" type="presParOf" srcId="{B49C6A18-8DAC-49E3-B47D-1562CA7070BE}" destId="{1979AA65-7936-41AC-BF1B-BBCEBFA2C53A}" srcOrd="0" destOrd="0" presId="urn:microsoft.com/office/officeart/2005/8/layout/list1"/>
    <dgm:cxn modelId="{050DECFA-7A3F-4010-930D-F6E3DA1FE95F}" type="presParOf" srcId="{B49C6A18-8DAC-49E3-B47D-1562CA7070BE}" destId="{C90D6800-E322-4867-B34A-BACE16395DD7}" srcOrd="1" destOrd="0" presId="urn:microsoft.com/office/officeart/2005/8/layout/list1"/>
    <dgm:cxn modelId="{85DA62EF-0669-416F-8952-55D2DF9CF7A3}" type="presParOf" srcId="{AAA41AE9-5592-4371-8155-8138AED66D24}" destId="{C6AB6872-CBFA-49A0-A064-BB25786CC840}" srcOrd="1" destOrd="0" presId="urn:microsoft.com/office/officeart/2005/8/layout/list1"/>
    <dgm:cxn modelId="{4061A6DB-F0F6-4B78-88ED-ABDB229F010E}" type="presParOf" srcId="{AAA41AE9-5592-4371-8155-8138AED66D24}" destId="{BBD33B36-ADEF-4C63-9980-535B31C7083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7D5F1C-53A1-4B98-881E-BB6EE787C9B0}" type="datetimeFigureOut">
              <a:rPr lang="en-US" smtClean="0"/>
              <a:pPr/>
              <a:t>2/12/16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2B57B-F87D-45D7-A720-AC65DBA91F99}" type="slidenum">
              <a:rPr lang="en-US" smtClean="0"/>
              <a:pPr/>
              <a:t>‹#›</a:t>
            </a:fld>
            <a:endParaRPr lang="en-US"/>
          </a:p>
        </p:txBody>
      </p:sp>
    </p:spTree>
    <p:extLst>
      <p:ext uri="{BB962C8B-B14F-4D97-AF65-F5344CB8AC3E}">
        <p14:creationId xmlns:p14="http://schemas.microsoft.com/office/powerpoint/2010/main" val="342982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www.youtube.com/watch?v=uen92KjCSs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Raised by a widowed mother, Hawthorne attended Bowdoin College in Maine, where he met two people who were to have great impact upon his life: Henry Wadsworth Long-fellow, who would later become a famous poet, and Franklin Pierce, who would later become president of the United States.</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3</a:t>
            </a:fld>
            <a:endParaRPr lang="en-US"/>
          </a:p>
        </p:txBody>
      </p:sp>
    </p:spTree>
    <p:extLst>
      <p:ext uri="{BB962C8B-B14F-4D97-AF65-F5344CB8AC3E}">
        <p14:creationId xmlns:p14="http://schemas.microsoft.com/office/powerpoint/2010/main" val="98092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Hester plays many roles in </a:t>
            </a:r>
            <a:r>
              <a:rPr lang="en-US" sz="1200" b="0" i="1" kern="1200" dirty="0" smtClean="0">
                <a:solidFill>
                  <a:schemeClr val="tx1"/>
                </a:solidFill>
                <a:effectLst/>
                <a:latin typeface="+mn-lt"/>
                <a:ea typeface="+mn-ea"/>
                <a:cs typeface="+mn-cs"/>
              </a:rPr>
              <a:t>The Scarlet Letter</a:t>
            </a:r>
            <a:r>
              <a:rPr lang="en-US" sz="1200" b="0" i="0" kern="1200" dirty="0" smtClean="0">
                <a:solidFill>
                  <a:schemeClr val="tx1"/>
                </a:solidFill>
                <a:effectLst/>
                <a:latin typeface="+mn-lt"/>
                <a:ea typeface="+mn-ea"/>
                <a:cs typeface="+mn-cs"/>
              </a:rPr>
              <a:t>: devoted mother, abandoned lover, estranged wife, religious dissenter, feminist, and outcast, to name just a few.</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14</a:t>
            </a:fld>
            <a:endParaRPr lang="en-US"/>
          </a:p>
        </p:txBody>
      </p:sp>
    </p:spTree>
    <p:extLst>
      <p:ext uri="{BB962C8B-B14F-4D97-AF65-F5344CB8AC3E}">
        <p14:creationId xmlns:p14="http://schemas.microsoft.com/office/powerpoint/2010/main" val="101610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She equals both her husband and her lover in her intelligence and thoughtfulness. Her alienation puts her in the position to make acute observations about her community, particularly about its treatment of women.</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15</a:t>
            </a:fld>
            <a:endParaRPr lang="en-US"/>
          </a:p>
        </p:txBody>
      </p:sp>
    </p:spTree>
    <p:extLst>
      <p:ext uri="{BB962C8B-B14F-4D97-AF65-F5344CB8AC3E}">
        <p14:creationId xmlns:p14="http://schemas.microsoft.com/office/powerpoint/2010/main" val="4203279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Hester's daughter. Pearl is characterized as a living version of the scarlet letter. </a:t>
            </a:r>
          </a:p>
          <a:p>
            <a:r>
              <a:rPr lang="en-US" sz="1200" b="0" i="0" kern="1200" dirty="0" smtClean="0">
                <a:solidFill>
                  <a:schemeClr val="tx1"/>
                </a:solidFill>
                <a:effectLst/>
                <a:latin typeface="+mn-lt"/>
                <a:ea typeface="+mn-ea"/>
                <a:cs typeface="+mn-cs"/>
              </a:rPr>
              <a:t>She constantly causes her mother and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 torment and anguish throughout the novel </a:t>
            </a:r>
          </a:p>
          <a:p>
            <a:r>
              <a:rPr lang="en-US" sz="1200" b="0" i="0" kern="1200" dirty="0" smtClean="0">
                <a:solidFill>
                  <a:schemeClr val="tx1"/>
                </a:solidFill>
                <a:effectLst/>
                <a:latin typeface="+mn-lt"/>
                <a:ea typeface="+mn-ea"/>
                <a:cs typeface="+mn-cs"/>
              </a:rPr>
              <a:t>with her ability to at once state the truth and deny it when it is most necessary. </a:t>
            </a:r>
          </a:p>
          <a:p>
            <a:r>
              <a:rPr lang="en-US" sz="1200" b="0" i="0" kern="1200" dirty="0" smtClean="0">
                <a:solidFill>
                  <a:schemeClr val="tx1"/>
                </a:solidFill>
                <a:effectLst/>
                <a:latin typeface="+mn-lt"/>
                <a:ea typeface="+mn-ea"/>
                <a:cs typeface="+mn-cs"/>
              </a:rPr>
              <a:t>Like the letter, Pearl is the public consequence of Hester's very private sin. </a:t>
            </a:r>
          </a:p>
          <a:p>
            <a:r>
              <a:rPr lang="en-US" sz="1200" b="0" i="0" kern="1200" dirty="0" smtClean="0">
                <a:solidFill>
                  <a:schemeClr val="tx1"/>
                </a:solidFill>
                <a:effectLst/>
                <a:latin typeface="+mn-lt"/>
                <a:ea typeface="+mn-ea"/>
                <a:cs typeface="+mn-cs"/>
              </a:rPr>
              <a:t>Him </a:t>
            </a:r>
            <a:r>
              <a:rPr lang="en-US" sz="1200" b="0" i="0" kern="1200" dirty="0" err="1" smtClean="0">
                <a:solidFill>
                  <a:schemeClr val="tx1"/>
                </a:solidFill>
                <a:effectLst/>
                <a:latin typeface="+mn-lt"/>
                <a:ea typeface="+mn-ea"/>
                <a:cs typeface="+mn-cs"/>
              </a:rPr>
              <a:t>himYet</a:t>
            </a:r>
            <a:r>
              <a:rPr lang="en-US" sz="1200" b="0" i="0" kern="1200" dirty="0" smtClean="0">
                <a:solidFill>
                  <a:schemeClr val="tx1"/>
                </a:solidFill>
                <a:effectLst/>
                <a:latin typeface="+mn-lt"/>
                <a:ea typeface="+mn-ea"/>
                <a:cs typeface="+mn-cs"/>
              </a:rPr>
              <a:t> also like the scarlet letter, Pearl becomes Hester's source of strength.</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16</a:t>
            </a:fld>
            <a:endParaRPr lang="en-US"/>
          </a:p>
        </p:txBody>
      </p:sp>
    </p:spTree>
    <p:extLst>
      <p:ext uri="{BB962C8B-B14F-4D97-AF65-F5344CB8AC3E}">
        <p14:creationId xmlns:p14="http://schemas.microsoft.com/office/powerpoint/2010/main" val="1989223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In the end, by tormenting </a:t>
            </a:r>
            <a:r>
              <a:rPr lang="en-US" b="0" i="0" dirty="0" err="1" smtClean="0"/>
              <a:t>Dimmesdale</a:t>
            </a:r>
            <a:r>
              <a:rPr lang="en-US" b="0" i="0" dirty="0" smtClean="0"/>
              <a:t>, </a:t>
            </a:r>
            <a:r>
              <a:rPr lang="en-US" b="0" i="0" dirty="0" err="1" smtClean="0"/>
              <a:t>Chillingworth</a:t>
            </a:r>
            <a:r>
              <a:rPr lang="en-US" b="0" i="0" dirty="0" smtClean="0"/>
              <a:t> transforms himself into a sick and twisted man, a kind of fiend.</a:t>
            </a: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19</a:t>
            </a:fld>
            <a:endParaRPr lang="en-US"/>
          </a:p>
        </p:txBody>
      </p:sp>
    </p:spTree>
    <p:extLst>
      <p:ext uri="{BB962C8B-B14F-4D97-AF65-F5344CB8AC3E}">
        <p14:creationId xmlns:p14="http://schemas.microsoft.com/office/powerpoint/2010/main" val="1759862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Shy, retiring, and well loved and respected by his public,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 is too frightened and selfish to reveal his sin and bear the burden of punishment with Hester. Yet at the same time,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 secretly punishes himself for his sin by fasting and whipping himself.</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20</a:t>
            </a:fld>
            <a:endParaRPr lang="en-US"/>
          </a:p>
        </p:txBody>
      </p:sp>
    </p:spTree>
    <p:extLst>
      <p:ext uri="{BB962C8B-B14F-4D97-AF65-F5344CB8AC3E}">
        <p14:creationId xmlns:p14="http://schemas.microsoft.com/office/powerpoint/2010/main" val="1659543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Ultimately the suffering and punishment he endures, though self-inflicted, proves far worse than Hester's or Pearl's, suggesting that betrayal and selfishness are greater sins than adultery. </a:t>
            </a:r>
            <a:r>
              <a:rPr lang="en-US" sz="1200" b="0" i="0" kern="1200" dirty="0" err="1" smtClean="0">
                <a:solidFill>
                  <a:schemeClr val="tx1"/>
                </a:solidFill>
                <a:effectLst/>
                <a:latin typeface="+mn-lt"/>
                <a:ea typeface="+mn-ea"/>
                <a:cs typeface="+mn-cs"/>
              </a:rPr>
              <a:t>Dimmesdale's</a:t>
            </a:r>
            <a:r>
              <a:rPr lang="en-US" sz="1200" b="0" i="0" kern="1200" dirty="0" smtClean="0">
                <a:solidFill>
                  <a:schemeClr val="tx1"/>
                </a:solidFill>
                <a:effectLst/>
                <a:latin typeface="+mn-lt"/>
                <a:ea typeface="+mn-ea"/>
                <a:cs typeface="+mn-cs"/>
              </a:rPr>
              <a:t> guilty conscience overwhelms him like a plague, robbing him of his health and preventing him from raising his daughter. His eventual confession comes too late, and he dies a victim of his own pride.</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21</a:t>
            </a:fld>
            <a:endParaRPr lang="en-US"/>
          </a:p>
        </p:txBody>
      </p:sp>
    </p:spTree>
    <p:extLst>
      <p:ext uri="{BB962C8B-B14F-4D97-AF65-F5344CB8AC3E}">
        <p14:creationId xmlns:p14="http://schemas.microsoft.com/office/powerpoint/2010/main" val="442148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Governor Bellingham punishes any behavior that does not fit with the strict Puritan rules of behavior. This makes him a hard-hearted hypocrite. For instance, even while employing </a:t>
            </a:r>
            <a:r>
              <a:rPr lang="en-US" sz="1200" b="1" i="0" kern="1200" cap="small" dirty="0" smtClean="0">
                <a:solidFill>
                  <a:schemeClr val="tx1"/>
                </a:solidFill>
                <a:effectLst/>
                <a:latin typeface="+mn-lt"/>
                <a:ea typeface="+mn-ea"/>
                <a:cs typeface="+mn-cs"/>
              </a:rPr>
              <a:t>Hester</a:t>
            </a:r>
            <a:r>
              <a:rPr lang="en-US" sz="1200" b="0" i="0" kern="1200" dirty="0" smtClean="0">
                <a:solidFill>
                  <a:schemeClr val="tx1"/>
                </a:solidFill>
                <a:effectLst/>
                <a:latin typeface="+mn-lt"/>
                <a:ea typeface="+mn-ea"/>
                <a:cs typeface="+mn-cs"/>
              </a:rPr>
              <a:t> to do fancy needlepoint for him, he tries to take </a:t>
            </a:r>
            <a:r>
              <a:rPr lang="en-US" sz="1200" b="1" i="0" kern="1200" cap="small" dirty="0" smtClean="0">
                <a:solidFill>
                  <a:schemeClr val="tx1"/>
                </a:solidFill>
                <a:effectLst/>
                <a:latin typeface="+mn-lt"/>
                <a:ea typeface="+mn-ea"/>
                <a:cs typeface="+mn-cs"/>
              </a:rPr>
              <a:t>Pearl</a:t>
            </a:r>
            <a:r>
              <a:rPr lang="en-US" sz="1200" b="0" i="0" kern="1200" dirty="0" smtClean="0">
                <a:solidFill>
                  <a:schemeClr val="tx1"/>
                </a:solidFill>
                <a:effectLst/>
                <a:latin typeface="+mn-lt"/>
                <a:ea typeface="+mn-ea"/>
                <a:cs typeface="+mn-cs"/>
              </a:rPr>
              <a:t> from her, arguing that as an adulterer she's an unfit mother. Later, he convicts and executes his own sister of practicing witchcraft.</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22</a:t>
            </a:fld>
            <a:endParaRPr lang="en-US"/>
          </a:p>
        </p:txBody>
      </p:sp>
    </p:spTree>
    <p:extLst>
      <p:ext uri="{BB962C8B-B14F-4D97-AF65-F5344CB8AC3E}">
        <p14:creationId xmlns:p14="http://schemas.microsoft.com/office/powerpoint/2010/main" val="37670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Her appearances at public occasions remind the reader of the hypocrisy and hidden evil in Puritan society. </a:t>
            </a:r>
            <a:r>
              <a:rPr lang="en-US" sz="1200" b="0" i="0" kern="1200" dirty="0" smtClean="0">
                <a:solidFill>
                  <a:schemeClr val="tx1"/>
                </a:solidFill>
                <a:effectLst/>
                <a:latin typeface="+mn-lt"/>
                <a:ea typeface="+mn-ea"/>
                <a:cs typeface="+mn-cs"/>
              </a:rPr>
              <a:t>She is executed for practicing witchcraft about a year after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 dies. Her death shows how merciless Puritan society had become in the name of piety and propriety: the Governor would even order the execution of his own sister.</a:t>
            </a: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24</a:t>
            </a:fld>
            <a:endParaRPr lang="en-US"/>
          </a:p>
        </p:txBody>
      </p:sp>
    </p:spTree>
    <p:extLst>
      <p:ext uri="{BB962C8B-B14F-4D97-AF65-F5344CB8AC3E}">
        <p14:creationId xmlns:p14="http://schemas.microsoft.com/office/powerpoint/2010/main" val="334978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25</a:t>
            </a:fld>
            <a:endParaRPr lang="en-US"/>
          </a:p>
        </p:txBody>
      </p:sp>
    </p:spTree>
    <p:extLst>
      <p:ext uri="{BB962C8B-B14F-4D97-AF65-F5344CB8AC3E}">
        <p14:creationId xmlns:p14="http://schemas.microsoft.com/office/powerpoint/2010/main" val="12982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He writes because he is interested in American history and because he believes that America needs to better understand its religious and moral heritage. </a:t>
            </a:r>
            <a:r>
              <a:rPr lang="en-US" sz="1200" b="0" i="0" kern="1200" dirty="0" smtClean="0">
                <a:solidFill>
                  <a:schemeClr val="tx1"/>
                </a:solidFill>
                <a:effectLst/>
                <a:latin typeface="+mn-lt"/>
                <a:ea typeface="+mn-ea"/>
                <a:cs typeface="+mn-cs"/>
              </a:rPr>
              <a:t>He describes the novel as a tale of "human frailty and sorrow" and encourages the reader to heed its moral. Throughout the novel, the narrator favors </a:t>
            </a:r>
            <a:r>
              <a:rPr lang="en-US" sz="1200" b="1" i="0" kern="1200" cap="small" dirty="0" smtClean="0">
                <a:solidFill>
                  <a:schemeClr val="tx1"/>
                </a:solidFill>
                <a:effectLst/>
                <a:latin typeface="+mn-lt"/>
                <a:ea typeface="+mn-ea"/>
                <a:cs typeface="+mn-cs"/>
              </a:rPr>
              <a:t>Hester</a:t>
            </a:r>
            <a:r>
              <a:rPr lang="en-US" sz="1200" b="0" i="0" kern="1200" dirty="0" smtClean="0">
                <a:solidFill>
                  <a:schemeClr val="tx1"/>
                </a:solidFill>
                <a:effectLst/>
                <a:latin typeface="+mn-lt"/>
                <a:ea typeface="+mn-ea"/>
                <a:cs typeface="+mn-cs"/>
              </a:rPr>
              <a:t> against the Puritans who persecute her. His writing often reads as if he's pained to have to tell such a sad story that involves the downfall of innocent victims at the hands of an oppressive society.</a:t>
            </a: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26</a:t>
            </a:fld>
            <a:endParaRPr lang="en-US"/>
          </a:p>
        </p:txBody>
      </p:sp>
    </p:spTree>
    <p:extLst>
      <p:ext uri="{BB962C8B-B14F-4D97-AF65-F5344CB8AC3E}">
        <p14:creationId xmlns:p14="http://schemas.microsoft.com/office/powerpoint/2010/main" val="325082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Puritan setting also enables him to portray the human soul under extreme pressures. Hester,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Chillingworth</a:t>
            </a:r>
            <a:r>
              <a:rPr lang="en-US" sz="1200" b="0" i="0" kern="1200" dirty="0" smtClean="0">
                <a:solidFill>
                  <a:schemeClr val="tx1"/>
                </a:solidFill>
                <a:effectLst/>
                <a:latin typeface="+mn-lt"/>
                <a:ea typeface="+mn-ea"/>
                <a:cs typeface="+mn-cs"/>
              </a:rPr>
              <a:t>, while unquestionably part of the Puritan society in which they live, also reflect universal experiences. Hawthorne speaks specifically to American issues, but he circumvents the aesthetic and thematic limitations that might accompany such a focus. His universality and his dramatic flair have ensured his place in the literary canon.</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4</a:t>
            </a:fld>
            <a:endParaRPr lang="en-US"/>
          </a:p>
        </p:txBody>
      </p:sp>
    </p:spTree>
    <p:extLst>
      <p:ext uri="{BB962C8B-B14F-4D97-AF65-F5344CB8AC3E}">
        <p14:creationId xmlns:p14="http://schemas.microsoft.com/office/powerpoint/2010/main" val="2641029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Six years later Hutchinson and all but one of her children were killed by Native Americans   on Long Island Sound.</a:t>
            </a:r>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27</a:t>
            </a:fld>
            <a:endParaRPr lang="en-US"/>
          </a:p>
        </p:txBody>
      </p:sp>
    </p:spTree>
    <p:extLst>
      <p:ext uri="{BB962C8B-B14F-4D97-AF65-F5344CB8AC3E}">
        <p14:creationId xmlns:p14="http://schemas.microsoft.com/office/powerpoint/2010/main" val="1778264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dirty="0" smtClean="0"/>
              <a:t>Or are all of these things sins of different degrees? </a:t>
            </a:r>
            <a:r>
              <a:rPr lang="en-US" sz="1200" b="1" i="0" u="none" strike="noStrike" kern="1200" dirty="0" smtClean="0">
                <a:solidFill>
                  <a:schemeClr val="tx1"/>
                </a:solidFill>
                <a:effectLst/>
                <a:latin typeface="+mn-lt"/>
                <a:ea typeface="+mn-ea"/>
                <a:cs typeface="+mn-cs"/>
              </a:rPr>
              <a:t> </a:t>
            </a:r>
          </a:p>
          <a:p>
            <a:pPr fontAlgn="base"/>
            <a:r>
              <a:rPr lang="en-US" sz="1200" b="0" i="0" u="none" strike="noStrike" kern="1200" dirty="0" smtClean="0">
                <a:solidFill>
                  <a:schemeClr val="tx1"/>
                </a:solidFill>
                <a:effectLst/>
                <a:latin typeface="+mn-lt"/>
                <a:ea typeface="+mn-ea"/>
                <a:cs typeface="+mn-cs"/>
              </a:rPr>
              <a:t>The Puritans believed people were born sinners. Puritan preachers depicted each human life as suspended by a string over the fiery pit of hell. As a result, the Puritans maintained strict watch over themselves and their fellow townspeople, and sins such as adultery were punishable by death. </a:t>
            </a:r>
            <a:r>
              <a:rPr lang="en-US" sz="1200" b="1" i="0" u="none" strike="noStrike" kern="1200" cap="small" dirty="0" smtClean="0">
                <a:solidFill>
                  <a:schemeClr val="tx1"/>
                </a:solidFill>
                <a:effectLst/>
                <a:latin typeface="+mn-lt"/>
                <a:ea typeface="+mn-ea"/>
                <a:cs typeface="+mn-cs"/>
              </a:rPr>
              <a:t>Hester</a:t>
            </a:r>
            <a:r>
              <a:rPr lang="en-US" sz="1200" b="0" i="0" u="none" strike="noStrike" kern="1200" dirty="0" smtClean="0">
                <a:solidFill>
                  <a:schemeClr val="tx1"/>
                </a:solidFill>
                <a:effectLst/>
                <a:latin typeface="+mn-lt"/>
                <a:ea typeface="+mn-ea"/>
                <a:cs typeface="+mn-cs"/>
              </a:rPr>
              <a:t> is spared execution only because the Puritans of Boston decided it would benefit the community to transform her into a "living sermon against sin." But just as Hester turns the physical </a:t>
            </a:r>
            <a:r>
              <a:rPr lang="en-US" sz="1200" b="1" i="0" u="none" strike="noStrike" kern="1200" cap="small" dirty="0" smtClean="0">
                <a:solidFill>
                  <a:schemeClr val="tx1"/>
                </a:solidFill>
                <a:effectLst/>
                <a:latin typeface="+mn-lt"/>
                <a:ea typeface="+mn-ea"/>
                <a:cs typeface="+mn-cs"/>
              </a:rPr>
              <a:t>scarlet letter</a:t>
            </a:r>
            <a:r>
              <a:rPr lang="en-US" sz="1200" b="0" i="0" u="none" strike="noStrike" kern="1200" dirty="0" smtClean="0">
                <a:solidFill>
                  <a:schemeClr val="tx1"/>
                </a:solidFill>
                <a:effectLst/>
                <a:latin typeface="+mn-lt"/>
                <a:ea typeface="+mn-ea"/>
                <a:cs typeface="+mn-cs"/>
              </a:rPr>
              <a:t> that she is forced to wear into a beautifully embroidered object, through the force of her spirit she transforms the letter's symbolic meaning from shame to strength.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29</a:t>
            </a:fld>
            <a:endParaRPr lang="en-US"/>
          </a:p>
        </p:txBody>
      </p:sp>
    </p:spTree>
    <p:extLst>
      <p:ext uri="{BB962C8B-B14F-4D97-AF65-F5344CB8AC3E}">
        <p14:creationId xmlns:p14="http://schemas.microsoft.com/office/powerpoint/2010/main" val="3482940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Thus we see the difference between a woman who has made peace with the crime, publicly confesses, and endures the suffering the community imposes, and a man who imposes his own punishment because he cannot bear to reveal the crime to the community.</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Hawthorne read about this choice in an actual case in 1844, recorded it in his journal, and thus </a:t>
            </a:r>
            <a:r>
              <a:rPr lang="en-US" b="0" i="0" u="sng" dirty="0" smtClean="0"/>
              <a:t>The Scarlet Letter</a:t>
            </a:r>
            <a:r>
              <a:rPr lang="en-US" b="0" i="0" dirty="0" smtClean="0"/>
              <a:t> was born as Hester Prynne's story.</a:t>
            </a: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30</a:t>
            </a:fld>
            <a:endParaRPr lang="en-US"/>
          </a:p>
        </p:txBody>
      </p:sp>
    </p:spTree>
    <p:extLst>
      <p:ext uri="{BB962C8B-B14F-4D97-AF65-F5344CB8AC3E}">
        <p14:creationId xmlns:p14="http://schemas.microsoft.com/office/powerpoint/2010/main" val="31455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 Like a leech, he's out to suck </a:t>
            </a:r>
            <a:r>
              <a:rPr lang="en-US" b="0" i="0" dirty="0" err="1" smtClean="0"/>
              <a:t>Dimmesdale</a:t>
            </a:r>
            <a:r>
              <a:rPr lang="en-US" b="0" i="0" dirty="0" smtClean="0"/>
              <a:t> of his life force, not just to punish the minister for the crime of fornicating with his wife, but also to symbolically appropriate </a:t>
            </a:r>
            <a:r>
              <a:rPr lang="en-US" b="0" i="0" dirty="0" err="1" smtClean="0"/>
              <a:t>Dimmesdale's</a:t>
            </a:r>
            <a:r>
              <a:rPr lang="en-US" b="0" i="0" dirty="0" smtClean="0"/>
              <a:t> virility. And as the novel continues, </a:t>
            </a:r>
            <a:r>
              <a:rPr lang="en-US" b="0" i="0" dirty="0" err="1" smtClean="0"/>
              <a:t>Chillingworth</a:t>
            </a:r>
            <a:r>
              <a:rPr lang="en-US" b="0" i="0" dirty="0" smtClean="0"/>
              <a:t> seems to grow stronger while </a:t>
            </a:r>
            <a:r>
              <a:rPr lang="en-US" b="0" i="0" dirty="0" err="1" smtClean="0"/>
              <a:t>Dimmesdale</a:t>
            </a:r>
            <a:r>
              <a:rPr lang="en-US" b="0" i="0" dirty="0" smtClean="0"/>
              <a:t> seems to weaken. That pattern continues until </a:t>
            </a:r>
            <a:r>
              <a:rPr lang="en-US" b="0" i="0" dirty="0" err="1" smtClean="0"/>
              <a:t>Dimmesdale</a:t>
            </a:r>
            <a:r>
              <a:rPr lang="en-US" b="0" i="0" dirty="0" smtClean="0"/>
              <a:t> dies in an act of defiance, his public demonstration of guilt, which essentially leaves </a:t>
            </a:r>
            <a:r>
              <a:rPr lang="en-US" b="0" i="0" dirty="0" err="1" smtClean="0"/>
              <a:t>Chillingworth</a:t>
            </a:r>
            <a:r>
              <a:rPr lang="en-US" b="0" i="0" dirty="0" smtClean="0"/>
              <a:t> stripped bare of his power to punish or forgive.</a:t>
            </a: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31</a:t>
            </a:fld>
            <a:endParaRPr lang="en-US"/>
          </a:p>
        </p:txBody>
      </p:sp>
    </p:spTree>
    <p:extLst>
      <p:ext uri="{BB962C8B-B14F-4D97-AF65-F5344CB8AC3E}">
        <p14:creationId xmlns:p14="http://schemas.microsoft.com/office/powerpoint/2010/main" val="1192710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According to the legal statutes at the time and the prevailing sentiment of keeping in accordance with a strict interpretation of the Bible, adultery was a capital sin that required the execution of both adulterer and adulteress--or at the very least, severe public corporal punishment. Indeed, even if the husband wanted to keep his wife alive after she committed adultery, the law insisted that she would have to die for it.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32</a:t>
            </a:fld>
            <a:endParaRPr lang="en-US"/>
          </a:p>
        </p:txBody>
      </p:sp>
    </p:spTree>
    <p:extLst>
      <p:ext uri="{BB962C8B-B14F-4D97-AF65-F5344CB8AC3E}">
        <p14:creationId xmlns:p14="http://schemas.microsoft.com/office/powerpoint/2010/main" val="2773219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t>The implication is thus that Pearl truly was a child of lust or love, a product of activity outside the boundaries imposed by strict Puritan society. Once the flame of love is extinguished, she can properly assimilate.</a:t>
            </a: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33</a:t>
            </a:fld>
            <a:endParaRPr lang="en-US"/>
          </a:p>
        </p:txBody>
      </p:sp>
    </p:spTree>
    <p:extLst>
      <p:ext uri="{BB962C8B-B14F-4D97-AF65-F5344CB8AC3E}">
        <p14:creationId xmlns:p14="http://schemas.microsoft.com/office/powerpoint/2010/main" val="695179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smtClean="0"/>
              <a:t>The theme of nature continues with the forest outside Boston, which is described as an "</a:t>
            </a:r>
            <a:r>
              <a:rPr lang="en-US" b="0" i="0" u="none" dirty="0" err="1" smtClean="0"/>
              <a:t>unchristianized</a:t>
            </a:r>
            <a:r>
              <a:rPr lang="en-US" b="0" i="0" u="none" dirty="0" smtClean="0"/>
              <a:t>, lawless region." In the dark forest, wild, passionate, and persecuted people like </a:t>
            </a:r>
            <a:r>
              <a:rPr lang="en-US" b="1" i="0" u="none" dirty="0" smtClean="0"/>
              <a:t>Hester</a:t>
            </a:r>
            <a:r>
              <a:rPr lang="en-US" b="0" i="0" u="none" dirty="0" smtClean="0"/>
              <a:t>, </a:t>
            </a:r>
            <a:r>
              <a:rPr lang="en-US" b="1" i="0" u="none" dirty="0" smtClean="0"/>
              <a:t>Pearl</a:t>
            </a:r>
            <a:r>
              <a:rPr lang="en-US" b="0" i="0" u="none" dirty="0" smtClean="0"/>
              <a:t>, </a:t>
            </a:r>
            <a:r>
              <a:rPr lang="en-US" b="1" i="0" u="none" dirty="0" smtClean="0"/>
              <a:t>Mistress </a:t>
            </a:r>
            <a:r>
              <a:rPr lang="en-US" b="1" i="0" u="none" dirty="0" err="1" smtClean="0"/>
              <a:t>Hibbins</a:t>
            </a:r>
            <a:r>
              <a:rPr lang="en-US" b="0" i="0" u="none" dirty="0" smtClean="0"/>
              <a:t>, and the Indians can escape from the strict, repressive morality of Puritan society. The forest, which provides a measure of comfort and protection that exists nowhere in society, is also the only place where Hester can reunite with </a:t>
            </a:r>
            <a:r>
              <a:rPr lang="en-US" b="1" i="0" u="none" dirty="0" err="1" smtClean="0"/>
              <a:t>Dimmesdale</a:t>
            </a:r>
            <a:r>
              <a:rPr lang="en-US" b="0" i="0" u="none"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34</a:t>
            </a:fld>
            <a:endParaRPr lang="en-US"/>
          </a:p>
        </p:txBody>
      </p:sp>
    </p:spTree>
    <p:extLst>
      <p:ext uri="{BB962C8B-B14F-4D97-AF65-F5344CB8AC3E}">
        <p14:creationId xmlns:p14="http://schemas.microsoft.com/office/powerpoint/2010/main" val="2061975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smtClean="0"/>
              <a:t>Puritan society created the witches by being so intolerant that people became interested in witchcraft as a way of expressing natural human feelings that Puritanism repressed. Puritanism then viewed witches as a threat to its repressive society and therefore sentenced all witches, like Mistress </a:t>
            </a:r>
            <a:r>
              <a:rPr lang="en-US" b="0" i="0" u="none" dirty="0" err="1" smtClean="0"/>
              <a:t>Hibbins</a:t>
            </a:r>
            <a:r>
              <a:rPr lang="en-US" b="0" i="0" u="none" dirty="0" smtClean="0"/>
              <a:t>, to death.</a:t>
            </a: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35</a:t>
            </a:fld>
            <a:endParaRPr lang="en-US"/>
          </a:p>
        </p:txBody>
      </p:sp>
    </p:spTree>
    <p:extLst>
      <p:ext uri="{BB962C8B-B14F-4D97-AF65-F5344CB8AC3E}">
        <p14:creationId xmlns:p14="http://schemas.microsoft.com/office/powerpoint/2010/main" val="1281513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http://www.youtube.com/watch?v=uen92KjCSsg</a:t>
            </a: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40</a:t>
            </a:fld>
            <a:endParaRPr lang="en-US"/>
          </a:p>
        </p:txBody>
      </p:sp>
    </p:spTree>
    <p:extLst>
      <p:ext uri="{BB962C8B-B14F-4D97-AF65-F5344CB8AC3E}">
        <p14:creationId xmlns:p14="http://schemas.microsoft.com/office/powerpoint/2010/main" val="404825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0" dirty="0" smtClean="0"/>
              <a:t>The Puritans were a group of religious reformers who arrived in Massachusetts in the 1630s under the leadership of John Winthrop (whose death is recounted in the novel). </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5</a:t>
            </a:fld>
            <a:endParaRPr lang="en-US"/>
          </a:p>
        </p:txBody>
      </p:sp>
    </p:spTree>
    <p:extLst>
      <p:ext uri="{BB962C8B-B14F-4D97-AF65-F5344CB8AC3E}">
        <p14:creationId xmlns:p14="http://schemas.microsoft.com/office/powerpoint/2010/main" val="373050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0" dirty="0" smtClean="0"/>
              <a:t>Hester Prynne’s punishment of having to wear a scarlet letter was mild by Puritan standards.</a:t>
            </a:r>
          </a:p>
        </p:txBody>
      </p:sp>
      <p:sp>
        <p:nvSpPr>
          <p:cNvPr id="4" name="Slide Number Placeholder 3"/>
          <p:cNvSpPr>
            <a:spLocks noGrp="1"/>
          </p:cNvSpPr>
          <p:nvPr>
            <p:ph type="sldNum" sz="quarter" idx="10"/>
          </p:nvPr>
        </p:nvSpPr>
        <p:spPr/>
        <p:txBody>
          <a:bodyPr/>
          <a:lstStyle/>
          <a:p>
            <a:fld id="{30C2B57B-F87D-45D7-A720-AC65DBA91F99}" type="slidenum">
              <a:rPr lang="en-US" smtClean="0"/>
              <a:pPr/>
              <a:t>6</a:t>
            </a:fld>
            <a:endParaRPr lang="en-US"/>
          </a:p>
        </p:txBody>
      </p:sp>
    </p:spTree>
    <p:extLst>
      <p:ext uri="{BB962C8B-B14F-4D97-AF65-F5344CB8AC3E}">
        <p14:creationId xmlns:p14="http://schemas.microsoft.com/office/powerpoint/2010/main" val="373050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manuscript, the work of a past surveyor, detailed events that occurred some two hundred years before the narrator’s time. When the narrator lost his customs post, he decided to write a fictional account of the events recorded in the manuscript. </a:t>
            </a:r>
            <a:r>
              <a:rPr lang="en-US" sz="1200" b="0" i="1" kern="1200" dirty="0" smtClean="0">
                <a:solidFill>
                  <a:schemeClr val="tx1"/>
                </a:solidFill>
                <a:effectLst/>
                <a:latin typeface="+mn-lt"/>
                <a:ea typeface="+mn-ea"/>
                <a:cs typeface="+mn-cs"/>
              </a:rPr>
              <a:t>The Scarlet Letter</a:t>
            </a:r>
            <a:r>
              <a:rPr lang="en-US" sz="1200" b="0" i="0" kern="1200" dirty="0" smtClean="0">
                <a:solidFill>
                  <a:schemeClr val="tx1"/>
                </a:solidFill>
                <a:effectLst/>
                <a:latin typeface="+mn-lt"/>
                <a:ea typeface="+mn-ea"/>
                <a:cs typeface="+mn-cs"/>
              </a:rPr>
              <a:t> is the final product.</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7</a:t>
            </a:fld>
            <a:endParaRPr lang="en-US"/>
          </a:p>
        </p:txBody>
      </p:sp>
    </p:spTree>
    <p:extLst>
      <p:ext uri="{BB962C8B-B14F-4D97-AF65-F5344CB8AC3E}">
        <p14:creationId xmlns:p14="http://schemas.microsoft.com/office/powerpoint/2010/main" val="324705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Mosses from an Old Manse </a:t>
            </a:r>
            <a:r>
              <a:rPr lang="en-US" sz="1200" b="0" i="0" kern="1200" dirty="0" smtClean="0">
                <a:solidFill>
                  <a:schemeClr val="tx1"/>
                </a:solidFill>
                <a:effectLst/>
                <a:latin typeface="+mn-lt"/>
                <a:ea typeface="+mn-ea"/>
                <a:cs typeface="+mn-cs"/>
              </a:rPr>
              <a:t>earned Hawthorne the attention of the literary establishment because America was trying to establish a cultural independence to complement its political independence, and Hawthorne’s collection of stories displayed both a stylistic freshness and an interest in American subject matter.</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9</a:t>
            </a:fld>
            <a:endParaRPr lang="en-US"/>
          </a:p>
        </p:txBody>
      </p:sp>
    </p:spTree>
    <p:extLst>
      <p:ext uri="{BB962C8B-B14F-4D97-AF65-F5344CB8AC3E}">
        <p14:creationId xmlns:p14="http://schemas.microsoft.com/office/powerpoint/2010/main" val="94812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His growing relationship with the intellectual circle that included Ralph Waldo Emerson and Margaret Fuller led him to abandon his customs post for the utopian experiment at Brook Farm, a commune designed to promote economic self-sufficiency and transcendentalist principles. </a:t>
            </a:r>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10</a:t>
            </a:fld>
            <a:endParaRPr lang="en-US"/>
          </a:p>
        </p:txBody>
      </p:sp>
    </p:spTree>
    <p:extLst>
      <p:ext uri="{BB962C8B-B14F-4D97-AF65-F5344CB8AC3E}">
        <p14:creationId xmlns:p14="http://schemas.microsoft.com/office/powerpoint/2010/main" val="255519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Unlike other writers of his time, Hawthorne avoided stereotypical characters and shallow characterization. He fully developed his characters by examining what made them human. </a:t>
            </a:r>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12</a:t>
            </a:fld>
            <a:endParaRPr lang="en-US"/>
          </a:p>
        </p:txBody>
      </p:sp>
    </p:spTree>
    <p:extLst>
      <p:ext uri="{BB962C8B-B14F-4D97-AF65-F5344CB8AC3E}">
        <p14:creationId xmlns:p14="http://schemas.microsoft.com/office/powerpoint/2010/main" val="95876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Though society tries to demean and disgrace her, Hawthorne emphasizes that Hester never looked more attractive as when she first emerged from prison wearing the scarlet letter.</a:t>
            </a:r>
            <a:endParaRPr lang="en-US" dirty="0" smtClean="0"/>
          </a:p>
          <a:p>
            <a:endParaRPr lang="en-US" dirty="0"/>
          </a:p>
        </p:txBody>
      </p:sp>
      <p:sp>
        <p:nvSpPr>
          <p:cNvPr id="4" name="Slide Number Placeholder 3"/>
          <p:cNvSpPr>
            <a:spLocks noGrp="1"/>
          </p:cNvSpPr>
          <p:nvPr>
            <p:ph type="sldNum" sz="quarter" idx="10"/>
          </p:nvPr>
        </p:nvSpPr>
        <p:spPr/>
        <p:txBody>
          <a:bodyPr/>
          <a:lstStyle/>
          <a:p>
            <a:fld id="{30C2B57B-F87D-45D7-A720-AC65DBA91F99}" type="slidenum">
              <a:rPr lang="en-US" smtClean="0"/>
              <a:pPr/>
              <a:t>13</a:t>
            </a:fld>
            <a:endParaRPr lang="en-US"/>
          </a:p>
        </p:txBody>
      </p:sp>
    </p:spTree>
    <p:extLst>
      <p:ext uri="{BB962C8B-B14F-4D97-AF65-F5344CB8AC3E}">
        <p14:creationId xmlns:p14="http://schemas.microsoft.com/office/powerpoint/2010/main" val="1728805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537400-D152-49B3-BD5C-3ABD815D18E4}" type="datetimeFigureOut">
              <a:rPr lang="en-US" smtClean="0"/>
              <a:pPr/>
              <a:t>2/12/16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C799C8C-2ED0-4B5A-A24A-1652BB737D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537400-D152-49B3-BD5C-3ABD815D18E4}" type="datetimeFigureOut">
              <a:rPr lang="en-US" smtClean="0"/>
              <a:pPr/>
              <a:t>2/12/16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799C8C-2ED0-4B5A-A24A-1652BB737D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4537400-D152-49B3-BD5C-3ABD815D18E4}" type="datetimeFigureOut">
              <a:rPr lang="en-US" smtClean="0"/>
              <a:pPr/>
              <a:t>2/12/16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C799C8C-2ED0-4B5A-A24A-1652BB737D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537400-D152-49B3-BD5C-3ABD815D18E4}" type="datetimeFigureOut">
              <a:rPr lang="en-US" smtClean="0"/>
              <a:pPr/>
              <a:t>2/12/16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799C8C-2ED0-4B5A-A24A-1652BB737D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537400-D152-49B3-BD5C-3ABD815D18E4}" type="datetimeFigureOut">
              <a:rPr lang="en-US" smtClean="0"/>
              <a:pPr/>
              <a:t>2/12/16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C799C8C-2ED0-4B5A-A24A-1652BB737DF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537400-D152-49B3-BD5C-3ABD815D18E4}" type="datetimeFigureOut">
              <a:rPr lang="en-US" smtClean="0"/>
              <a:pPr/>
              <a:t>2/12/16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799C8C-2ED0-4B5A-A24A-1652BB737D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4537400-D152-49B3-BD5C-3ABD815D18E4}" type="datetimeFigureOut">
              <a:rPr lang="en-US" smtClean="0"/>
              <a:pPr/>
              <a:t>2/12/16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C799C8C-2ED0-4B5A-A24A-1652BB737D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4537400-D152-49B3-BD5C-3ABD815D18E4}" type="datetimeFigureOut">
              <a:rPr lang="en-US" smtClean="0"/>
              <a:pPr/>
              <a:t>2/12/16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C799C8C-2ED0-4B5A-A24A-1652BB737D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4537400-D152-49B3-BD5C-3ABD815D18E4}" type="datetimeFigureOut">
              <a:rPr lang="en-US" smtClean="0"/>
              <a:pPr/>
              <a:t>2/12/16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C799C8C-2ED0-4B5A-A24A-1652BB737D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537400-D152-49B3-BD5C-3ABD815D18E4}" type="datetimeFigureOut">
              <a:rPr lang="en-US" smtClean="0"/>
              <a:pPr/>
              <a:t>2/12/16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799C8C-2ED0-4B5A-A24A-1652BB737D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4537400-D152-49B3-BD5C-3ABD815D18E4}" type="datetimeFigureOut">
              <a:rPr lang="en-US" smtClean="0"/>
              <a:pPr/>
              <a:t>2/12/16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799C8C-2ED0-4B5A-A24A-1652BB737DF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537400-D152-49B3-BD5C-3ABD815D18E4}" type="datetimeFigureOut">
              <a:rPr lang="en-US" smtClean="0"/>
              <a:pPr/>
              <a:t>2/12/16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C799C8C-2ED0-4B5A-A24A-1652BB737D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14.jpeg"/><Relationship Id="rId9" Type="http://schemas.openxmlformats.org/officeDocument/2006/relationships/image" Target="../media/image15.gi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image" Target="../media/image16.gif"/><Relationship Id="rId9"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8"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7"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7"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8" Type="http://schemas.openxmlformats.org/officeDocument/2006/relationships/image" Target="../media/image24.png"/><Relationship Id="rId9"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8"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8" Type="http://schemas.openxmlformats.org/officeDocument/2006/relationships/image" Target="../media/image27.jpeg"/><Relationship Id="rId9"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8"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7"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diagramData" Target="../diagrams/data2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8"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2.xml"/><Relationship Id="rId4" Type="http://schemas.openxmlformats.org/officeDocument/2006/relationships/diagramLayout" Target="../diagrams/layout22.xml"/><Relationship Id="rId5" Type="http://schemas.openxmlformats.org/officeDocument/2006/relationships/diagramQuickStyle" Target="../diagrams/quickStyle22.xml"/><Relationship Id="rId6" Type="http://schemas.openxmlformats.org/officeDocument/2006/relationships/diagramColors" Target="../diagrams/colors22.xml"/><Relationship Id="rId7" Type="http://schemas.microsoft.com/office/2007/relationships/diagramDrawing" Target="../diagrams/drawing22.xml"/><Relationship Id="rId8"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3.xml"/><Relationship Id="rId4" Type="http://schemas.openxmlformats.org/officeDocument/2006/relationships/diagramLayout" Target="../diagrams/layout23.xml"/><Relationship Id="rId5" Type="http://schemas.openxmlformats.org/officeDocument/2006/relationships/diagramQuickStyle" Target="../diagrams/quickStyle23.xml"/><Relationship Id="rId6" Type="http://schemas.openxmlformats.org/officeDocument/2006/relationships/diagramColors" Target="../diagrams/colors23.xml"/><Relationship Id="rId7" Type="http://schemas.microsoft.com/office/2007/relationships/diagramDrawing" Target="../diagrams/drawing23.xml"/><Relationship Id="rId8"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4.xml"/><Relationship Id="rId4" Type="http://schemas.openxmlformats.org/officeDocument/2006/relationships/diagramLayout" Target="../diagrams/layout24.xml"/><Relationship Id="rId5" Type="http://schemas.openxmlformats.org/officeDocument/2006/relationships/diagramQuickStyle" Target="../diagrams/quickStyle24.xml"/><Relationship Id="rId6" Type="http://schemas.openxmlformats.org/officeDocument/2006/relationships/diagramColors" Target="../diagrams/colors24.xml"/><Relationship Id="rId7" Type="http://schemas.microsoft.com/office/2007/relationships/diagramDrawing" Target="../diagrams/drawing24.xml"/><Relationship Id="rId8"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8"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gi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4" Type="http://schemas.openxmlformats.org/officeDocument/2006/relationships/diagramLayout" Target="../diagrams/layout26.xml"/><Relationship Id="rId5" Type="http://schemas.openxmlformats.org/officeDocument/2006/relationships/diagramQuickStyle" Target="../diagrams/quickStyle26.xml"/><Relationship Id="rId6" Type="http://schemas.openxmlformats.org/officeDocument/2006/relationships/diagramColors" Target="../diagrams/colors26.xml"/><Relationship Id="rId7" Type="http://schemas.microsoft.com/office/2007/relationships/diagramDrawing" Target="../diagrams/drawing26.xml"/><Relationship Id="rId8" Type="http://schemas.openxmlformats.org/officeDocument/2006/relationships/image" Target="../media/image36.png"/><Relationship Id="rId9"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7.xml"/><Relationship Id="rId4" Type="http://schemas.openxmlformats.org/officeDocument/2006/relationships/diagramLayout" Target="../diagrams/layout27.xml"/><Relationship Id="rId5" Type="http://schemas.openxmlformats.org/officeDocument/2006/relationships/diagramQuickStyle" Target="../diagrams/quickStyle27.xml"/><Relationship Id="rId6" Type="http://schemas.openxmlformats.org/officeDocument/2006/relationships/diagramColors" Target="../diagrams/colors27.xml"/><Relationship Id="rId7" Type="http://schemas.microsoft.com/office/2007/relationships/diagramDrawing" Target="../diagrams/drawing27.xml"/><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8.xml"/><Relationship Id="rId4" Type="http://schemas.openxmlformats.org/officeDocument/2006/relationships/diagramLayout" Target="../diagrams/layout28.xml"/><Relationship Id="rId5" Type="http://schemas.openxmlformats.org/officeDocument/2006/relationships/diagramQuickStyle" Target="../diagrams/quickStyle28.xml"/><Relationship Id="rId6" Type="http://schemas.openxmlformats.org/officeDocument/2006/relationships/diagramColors" Target="../diagrams/colors28.xml"/><Relationship Id="rId7" Type="http://schemas.microsoft.com/office/2007/relationships/diagramDrawing" Target="../diagrams/drawing28.xml"/><Relationship Id="rId8"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9.xml"/><Relationship Id="rId4" Type="http://schemas.openxmlformats.org/officeDocument/2006/relationships/diagramLayout" Target="../diagrams/layout29.xml"/><Relationship Id="rId5" Type="http://schemas.openxmlformats.org/officeDocument/2006/relationships/diagramQuickStyle" Target="../diagrams/quickStyle29.xml"/><Relationship Id="rId6" Type="http://schemas.openxmlformats.org/officeDocument/2006/relationships/diagramColors" Target="../diagrams/colors29.xml"/><Relationship Id="rId7" Type="http://schemas.microsoft.com/office/2007/relationships/diagramDrawing" Target="../diagrams/drawing29.xml"/><Relationship Id="rId8" Type="http://schemas.openxmlformats.org/officeDocument/2006/relationships/image" Target="../media/image38.jpeg"/><Relationship Id="rId9"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0.xml"/><Relationship Id="rId4" Type="http://schemas.openxmlformats.org/officeDocument/2006/relationships/diagramLayout" Target="../diagrams/layout30.xml"/><Relationship Id="rId5" Type="http://schemas.openxmlformats.org/officeDocument/2006/relationships/diagramQuickStyle" Target="../diagrams/quickStyle30.xml"/><Relationship Id="rId6" Type="http://schemas.openxmlformats.org/officeDocument/2006/relationships/diagramColors" Target="../diagrams/colors30.xml"/><Relationship Id="rId7" Type="http://schemas.microsoft.com/office/2007/relationships/diagramDrawing" Target="../diagrams/drawing30.xml"/><Relationship Id="rId8"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1.xml"/><Relationship Id="rId4" Type="http://schemas.openxmlformats.org/officeDocument/2006/relationships/diagramLayout" Target="../diagrams/layout31.xml"/><Relationship Id="rId5" Type="http://schemas.openxmlformats.org/officeDocument/2006/relationships/diagramQuickStyle" Target="../diagrams/quickStyle31.xml"/><Relationship Id="rId6" Type="http://schemas.openxmlformats.org/officeDocument/2006/relationships/diagramColors" Target="../diagrams/colors31.xml"/><Relationship Id="rId7" Type="http://schemas.microsoft.com/office/2007/relationships/diagramDrawing" Target="../diagrams/drawing31.xml"/><Relationship Id="rId8" Type="http://schemas.openxmlformats.org/officeDocument/2006/relationships/image" Target="../media/image41.gif"/><Relationship Id="rId9"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2.xml"/><Relationship Id="rId4" Type="http://schemas.openxmlformats.org/officeDocument/2006/relationships/diagramQuickStyle" Target="../diagrams/quickStyle32.xml"/><Relationship Id="rId5" Type="http://schemas.openxmlformats.org/officeDocument/2006/relationships/diagramColors" Target="../diagrams/colors32.xml"/><Relationship Id="rId6" Type="http://schemas.microsoft.com/office/2007/relationships/diagramDrawing" Target="../diagrams/drawing32.xml"/><Relationship Id="rId7" Type="http://schemas.openxmlformats.org/officeDocument/2006/relationships/image" Target="../media/image43.jpeg"/><Relationship Id="rId8"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diagramData" Target="../diagrams/data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3.xml"/><Relationship Id="rId4" Type="http://schemas.openxmlformats.org/officeDocument/2006/relationships/diagramQuickStyle" Target="../diagrams/quickStyle33.xml"/><Relationship Id="rId5" Type="http://schemas.openxmlformats.org/officeDocument/2006/relationships/diagramColors" Target="../diagrams/colors33.xml"/><Relationship Id="rId6" Type="http://schemas.microsoft.com/office/2007/relationships/diagramDrawing" Target="../diagrams/drawing33.xml"/><Relationship Id="rId1" Type="http://schemas.openxmlformats.org/officeDocument/2006/relationships/slideLayout" Target="../slideLayouts/slideLayout7.xml"/><Relationship Id="rId2" Type="http://schemas.openxmlformats.org/officeDocument/2006/relationships/diagramData" Target="../diagrams/data3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4.xml"/><Relationship Id="rId4" Type="http://schemas.openxmlformats.org/officeDocument/2006/relationships/diagramQuickStyle" Target="../diagrams/quickStyle34.xml"/><Relationship Id="rId5" Type="http://schemas.openxmlformats.org/officeDocument/2006/relationships/diagramColors" Target="../diagrams/colors34.xml"/><Relationship Id="rId6" Type="http://schemas.microsoft.com/office/2007/relationships/diagramDrawing" Target="../diagrams/drawing34.xml"/><Relationship Id="rId1" Type="http://schemas.openxmlformats.org/officeDocument/2006/relationships/slideLayout" Target="../slideLayouts/slideLayout7.xml"/><Relationship Id="rId2" Type="http://schemas.openxmlformats.org/officeDocument/2006/relationships/diagramData" Target="../diagrams/data3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hyperlink" Target="http://www.youtube.com/watch?v=uen92KjCSsg" TargetMode="External"/><Relationship Id="rId5" Type="http://schemas.openxmlformats.org/officeDocument/2006/relationships/image" Target="../media/image46.png"/><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3" Type="http://schemas.openxmlformats.org/officeDocument/2006/relationships/hyperlink" Target="http://www.glencoe.com/sec/literature/litlibrary/pdf/scarlet_letter.pdf" TargetMode="External"/><Relationship Id="rId4" Type="http://schemas.openxmlformats.org/officeDocument/2006/relationships/hyperlink" Target="http://www.litcharts.com/lit/the-scarlet-letter/characters" TargetMode="External"/><Relationship Id="rId1" Type="http://schemas.openxmlformats.org/officeDocument/2006/relationships/slideLayout" Target="../slideLayouts/slideLayout7.xml"/><Relationship Id="rId2" Type="http://schemas.openxmlformats.org/officeDocument/2006/relationships/hyperlink" Target="http://www.sparknotes.com/lit/scarlet/" TargetMode="Externa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5.xml"/><Relationship Id="rId4" Type="http://schemas.openxmlformats.org/officeDocument/2006/relationships/diagramQuickStyle" Target="../diagrams/quickStyle35.xml"/><Relationship Id="rId5" Type="http://schemas.openxmlformats.org/officeDocument/2006/relationships/diagramColors" Target="../diagrams/colors35.xml"/><Relationship Id="rId6" Type="http://schemas.microsoft.com/office/2007/relationships/diagramDrawing" Target="../diagrams/drawing35.xml"/><Relationship Id="rId1" Type="http://schemas.openxmlformats.org/officeDocument/2006/relationships/slideLayout" Target="../slideLayouts/slideLayout7.xml"/><Relationship Id="rId2" Type="http://schemas.openxmlformats.org/officeDocument/2006/relationships/diagramData" Target="../diagrams/data3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6200" y="5244059"/>
            <a:ext cx="5114778" cy="1101248"/>
          </a:xfrm>
        </p:spPr>
        <p:txBody>
          <a:bodyPr/>
          <a:lstStyle/>
          <a:p>
            <a:r>
              <a:rPr lang="en-US" dirty="0" smtClean="0"/>
              <a:t>By Nathaniel Hawthorne</a:t>
            </a:r>
            <a:endParaRPr lang="en-US" dirty="0"/>
          </a:p>
        </p:txBody>
      </p:sp>
      <p:pic>
        <p:nvPicPr>
          <p:cNvPr id="1028" name="Picture 4" descr="http://www.freewebs.com/rock_n_literature/letr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04800"/>
            <a:ext cx="3040884" cy="4708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650" name="Picture 2" descr="http://etc.usf.edu/clipart/55700/55749/55749_vine_div_l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154839" y="2580804"/>
            <a:ext cx="6705605" cy="178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191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19979819"/>
              </p:ext>
            </p:extLst>
          </p:nvPr>
        </p:nvGraphicFramePr>
        <p:xfrm>
          <a:off x="152400" y="33728"/>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www.toptenz.net/wp-content/uploads/2010/05/Brook-Farm-engravin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600" y="925643"/>
            <a:ext cx="3478311" cy="2400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transcendentalism-legacy.tamu.edu/images/emerson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91400" y="4088098"/>
            <a:ext cx="1990725" cy="2733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537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characters</a:t>
            </a:r>
            <a:endParaRPr lang="en-US" dirty="0"/>
          </a:p>
        </p:txBody>
      </p:sp>
    </p:spTree>
    <p:extLst>
      <p:ext uri="{BB962C8B-B14F-4D97-AF65-F5344CB8AC3E}">
        <p14:creationId xmlns:p14="http://schemas.microsoft.com/office/powerpoint/2010/main" val="579086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83147674"/>
              </p:ext>
            </p:extLst>
          </p:nvPr>
        </p:nvGraphicFramePr>
        <p:xfrm>
          <a:off x="-152400" y="304801"/>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http://img.photobucket.com/albums/v494/NeoYi/Brave%20Police%20J-Decker/JDeckerEp4Two.g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213" r="36866" b="6497"/>
          <a:stretch/>
        </p:blipFill>
        <p:spPr bwMode="auto">
          <a:xfrm>
            <a:off x="7174990" y="304801"/>
            <a:ext cx="1797248"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http://imgc.allpostersimages.com/images/P-473-488-90/65/6557/R9R4100Z/posters/damsel-in-distres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209" t="10900" r="5654" b="9444"/>
          <a:stretch/>
        </p:blipFill>
        <p:spPr bwMode="auto">
          <a:xfrm>
            <a:off x="7277724" y="3810000"/>
            <a:ext cx="1484027" cy="1851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613074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89847586"/>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http://blogs.democratandchronicle.com/editorial/files/2013/04/hester-prynne-150x15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3062" y="381000"/>
            <a:ext cx="1978858" cy="1978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744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77839082"/>
              </p:ext>
            </p:extLst>
          </p:nvPr>
        </p:nvGraphicFramePr>
        <p:xfrm>
          <a:off x="-381000" y="2286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ji-arts.com/images/Hester%20Prynne%20&amp;%20Pear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0256" y="609600"/>
            <a:ext cx="4405313"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24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63513715"/>
              </p:ext>
            </p:extLst>
          </p:nvPr>
        </p:nvGraphicFramePr>
        <p:xfrm>
          <a:off x="-304800" y="0"/>
          <a:ext cx="848693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http://th00.deviantart.net/fs8/PRE/i/2005/296/8/7/Hester_Prynne_by_darkestnigh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921"/>
          <a:stretch/>
        </p:blipFill>
        <p:spPr bwMode="auto">
          <a:xfrm>
            <a:off x="6624735" y="1905000"/>
            <a:ext cx="2506772"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5235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08035906"/>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http://abdulkarimeng3.weebly.com/uploads/1/3/5/6/13565406/31992158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7200" y="1143000"/>
            <a:ext cx="3290455"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3526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52966938"/>
              </p:ext>
            </p:extLst>
          </p:nvPr>
        </p:nvGraphicFramePr>
        <p:xfrm>
          <a:off x="-304800" y="228600"/>
          <a:ext cx="8382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http://4.bp.blogspot.com/-qKb29zvs4YA/UIM7K4u1nnI/AAAAAAAAIbo/sMjSZRcprNM/s320/scarlet-letter-intervie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1447800"/>
            <a:ext cx="3366828"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8017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26187226"/>
              </p:ext>
            </p:extLst>
          </p:nvPr>
        </p:nvGraphicFramePr>
        <p:xfrm>
          <a:off x="-304800" y="160337"/>
          <a:ext cx="86106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6" descr="Roger Chillingwor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Roger Chillingwor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5" name="Picture 13" descr="http://imgc.allpostersimages.com/images/P-473-488-90/57/5769/2DJTG00Z/posters/young-woman-reading-the-bible-in-a-puritan-jail-new-england-1600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782" t="17260" r="13550" b="15392"/>
          <a:stretch/>
        </p:blipFill>
        <p:spPr bwMode="auto">
          <a:xfrm>
            <a:off x="6019800" y="609600"/>
            <a:ext cx="2869163" cy="2855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581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64380328"/>
              </p:ext>
            </p:extLst>
          </p:nvPr>
        </p:nvGraphicFramePr>
        <p:xfrm>
          <a:off x="312396" y="312738"/>
          <a:ext cx="8610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utoShape 6" descr="Roger Chillingwor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Roger Chillingwor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6803" y="312738"/>
            <a:ext cx="2179721" cy="2856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s://a4-images.myspacecdn.com/images03/2/c89e7af86dbb404aa3da5407e8db28f6/300x30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590"/>
          <a:stretch/>
        </p:blipFill>
        <p:spPr bwMode="auto">
          <a:xfrm>
            <a:off x="6734331" y="3505200"/>
            <a:ext cx="2383436"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78101" y="6444734"/>
            <a:ext cx="2477124" cy="369332"/>
          </a:xfrm>
          <a:prstGeom prst="rect">
            <a:avLst/>
          </a:prstGeom>
          <a:noFill/>
        </p:spPr>
        <p:txBody>
          <a:bodyPr wrap="square" rtlCol="0">
            <a:spAutoFit/>
          </a:bodyPr>
          <a:lstStyle/>
          <a:p>
            <a:r>
              <a:rPr lang="en-US" dirty="0" smtClean="0"/>
              <a:t>Rev. </a:t>
            </a:r>
            <a:r>
              <a:rPr lang="en-US" dirty="0" err="1" smtClean="0"/>
              <a:t>Dimmesdale</a:t>
            </a:r>
            <a:endParaRPr lang="en-US" dirty="0"/>
          </a:p>
        </p:txBody>
      </p:sp>
      <p:sp>
        <p:nvSpPr>
          <p:cNvPr id="4" name="TextBox 3"/>
          <p:cNvSpPr txBox="1"/>
          <p:nvPr/>
        </p:nvSpPr>
        <p:spPr>
          <a:xfrm>
            <a:off x="6778101" y="3135868"/>
            <a:ext cx="2276630" cy="369332"/>
          </a:xfrm>
          <a:prstGeom prst="rect">
            <a:avLst/>
          </a:prstGeom>
          <a:solidFill>
            <a:schemeClr val="bg2"/>
          </a:solidFill>
        </p:spPr>
        <p:txBody>
          <a:bodyPr wrap="square" rtlCol="0">
            <a:spAutoFit/>
          </a:bodyPr>
          <a:lstStyle/>
          <a:p>
            <a:r>
              <a:rPr lang="en-US" dirty="0" smtClean="0"/>
              <a:t>Roger </a:t>
            </a:r>
            <a:r>
              <a:rPr lang="en-US" dirty="0" err="1" smtClean="0"/>
              <a:t>Chillingworth</a:t>
            </a:r>
            <a:endParaRPr lang="en-US" dirty="0"/>
          </a:p>
        </p:txBody>
      </p:sp>
    </p:spTree>
    <p:extLst>
      <p:ext uri="{BB962C8B-B14F-4D97-AF65-F5344CB8AC3E}">
        <p14:creationId xmlns:p14="http://schemas.microsoft.com/office/powerpoint/2010/main" val="10881722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Note</a:t>
            </a:r>
            <a:endParaRPr lang="en-US" dirty="0"/>
          </a:p>
        </p:txBody>
      </p:sp>
      <p:sp>
        <p:nvSpPr>
          <p:cNvPr id="3" name="Content Placeholder 2"/>
          <p:cNvSpPr>
            <a:spLocks noGrp="1"/>
          </p:cNvSpPr>
          <p:nvPr>
            <p:ph idx="1"/>
          </p:nvPr>
        </p:nvSpPr>
        <p:spPr/>
        <p:txBody>
          <a:bodyPr>
            <a:normAutofit fontScale="92500"/>
          </a:bodyPr>
          <a:lstStyle/>
          <a:p>
            <a:r>
              <a:rPr lang="en-US" dirty="0" smtClean="0"/>
              <a:t>The following presentation is an introduction to Nathaniel Hawthorne’s novel, </a:t>
            </a:r>
            <a:r>
              <a:rPr lang="en-US" i="1" dirty="0" smtClean="0"/>
              <a:t>The Scarlet Letter.</a:t>
            </a:r>
          </a:p>
          <a:p>
            <a:r>
              <a:rPr lang="en-US" i="1" dirty="0" smtClean="0"/>
              <a:t>Notes are included in the notes section to help the instructor.</a:t>
            </a:r>
          </a:p>
          <a:p>
            <a:r>
              <a:rPr lang="en-US" i="1" dirty="0" smtClean="0"/>
              <a:t>PowerPoint may be modified; material may be deleted or included.</a:t>
            </a:r>
          </a:p>
          <a:p>
            <a:r>
              <a:rPr lang="en-US" i="1" dirty="0" smtClean="0"/>
              <a:t>Material taken from numerous websites and work cited is included at the end of the presentation.</a:t>
            </a:r>
          </a:p>
          <a:p>
            <a:r>
              <a:rPr lang="en-US" i="1" dirty="0" smtClean="0"/>
              <a:t>This presentation is intended as an introduction to the novel and help generate student interest prior to reading.</a:t>
            </a:r>
            <a:endParaRPr lang="en-US" i="1" dirty="0"/>
          </a:p>
        </p:txBody>
      </p:sp>
    </p:spTree>
    <p:extLst>
      <p:ext uri="{BB962C8B-B14F-4D97-AF65-F5344CB8AC3E}">
        <p14:creationId xmlns:p14="http://schemas.microsoft.com/office/powerpoint/2010/main" val="20417862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03387549"/>
              </p:ext>
            </p:extLst>
          </p:nvPr>
        </p:nvGraphicFramePr>
        <p:xfrm>
          <a:off x="228600" y="152400"/>
          <a:ext cx="6324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descr="http://inthenameofmovies.files.wordpress.com/2009/07/dimmesdale_2.jpg?w=5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8400" y="1828800"/>
            <a:ext cx="2552700" cy="3048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3476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05544782"/>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https://lh5.googleusercontent.com/NfiBzDV9a9uhrt-lQO5MiuQDSGctAYevgL8QSjtCpQkSzrbtbVixH9jRi1uToCvsrSK5NOPIXDXUcsWku6bbmtTO7YMQRMPUdJJgLZ2XVRg8HdSHI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0447" y="838200"/>
            <a:ext cx="2857500" cy="2543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http://www.ufpi.br/nuplid/images/stories/Ilustracoes/TSL-Capitulo17.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104" t="5000" r="34959"/>
          <a:stretch/>
        </p:blipFill>
        <p:spPr bwMode="auto">
          <a:xfrm>
            <a:off x="6320310" y="3810000"/>
            <a:ext cx="2408880" cy="2528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298488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22970121"/>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Picture 4" descr="http://www.bfi.org.uk/sites/bfi.org.uk/files/news/witchfinder-general-1968-001-vincent-price-medium-shot-00m-r1m-1000x75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600" y="217714"/>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5080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71024389"/>
              </p:ext>
            </p:extLst>
          </p:nvPr>
        </p:nvGraphicFramePr>
        <p:xfrm>
          <a:off x="228600" y="152400"/>
          <a:ext cx="8686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http://www.endtimepilgrim.org/puritan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671" r="5991"/>
          <a:stretch/>
        </p:blipFill>
        <p:spPr bwMode="auto">
          <a:xfrm>
            <a:off x="5171606" y="4278440"/>
            <a:ext cx="3492709" cy="2441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8561" y="4833969"/>
            <a:ext cx="4724400" cy="1908215"/>
          </a:xfrm>
          <a:prstGeom prst="rect">
            <a:avLst/>
          </a:prstGeom>
          <a:noFill/>
        </p:spPr>
        <p:txBody>
          <a:bodyPr wrap="square" rtlCol="0">
            <a:spAutoFit/>
          </a:bodyPr>
          <a:lstStyle/>
          <a:p>
            <a:pPr lvl="0"/>
            <a:r>
              <a:rPr lang="en-US" sz="2000" dirty="0">
                <a:solidFill>
                  <a:schemeClr val="tx2"/>
                </a:solidFill>
              </a:rPr>
              <a:t>Ministers’ interpretation of the Bible and their “management” of moral codes and conduct applied to all residents of the colony, whether a lowly freeman or the governor </a:t>
            </a:r>
            <a:r>
              <a:rPr lang="en-US" sz="2000" dirty="0" smtClean="0">
                <a:solidFill>
                  <a:schemeClr val="tx2"/>
                </a:solidFill>
              </a:rPr>
              <a:t>himself.</a:t>
            </a:r>
            <a:endParaRPr lang="en-US" sz="2000" dirty="0">
              <a:solidFill>
                <a:schemeClr val="tx2"/>
              </a:solidFill>
            </a:endParaRPr>
          </a:p>
          <a:p>
            <a:endParaRPr lang="en-US" dirty="0"/>
          </a:p>
        </p:txBody>
      </p:sp>
    </p:spTree>
    <p:extLst>
      <p:ext uri="{BB962C8B-B14F-4D97-AF65-F5344CB8AC3E}">
        <p14:creationId xmlns:p14="http://schemas.microsoft.com/office/powerpoint/2010/main" val="25742681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98472627"/>
              </p:ext>
            </p:extLst>
          </p:nvPr>
        </p:nvGraphicFramePr>
        <p:xfrm>
          <a:off x="-152400" y="152400"/>
          <a:ext cx="6553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40" name="Picture 4" descr="http://i1.squidoocdn.com/resize/squidoo_images/800/draft_lens2127907module13649528photo_1232995961Salem_Witch_Tre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3307"/>
          <a:stretch/>
        </p:blipFill>
        <p:spPr bwMode="auto">
          <a:xfrm>
            <a:off x="5029200" y="609599"/>
            <a:ext cx="3586065" cy="3437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9395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82190767"/>
              </p:ext>
            </p:extLst>
          </p:nvPr>
        </p:nvGraphicFramePr>
        <p:xfrm>
          <a:off x="-228600" y="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http://blogs.courant.com/curtain/William%20Shust%20playing%20Chillingworth.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047" r="12062"/>
          <a:stretch/>
        </p:blipFill>
        <p:spPr bwMode="auto">
          <a:xfrm>
            <a:off x="7010400" y="572125"/>
            <a:ext cx="1978702" cy="361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1306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60765380"/>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8" name="Picture 4" descr="http://s3.hubimg.com/u/8092318_f2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00" y="4419600"/>
            <a:ext cx="2081092"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385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06794995"/>
              </p:ext>
            </p:extLst>
          </p:nvPr>
        </p:nvGraphicFramePr>
        <p:xfrm>
          <a:off x="228600" y="152400"/>
          <a:ext cx="7239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0" name="Picture 2" descr="http://images.pearsoned-ema.com/jpeg/large/978032147621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650"/>
          <a:stretch/>
        </p:blipFill>
        <p:spPr bwMode="auto">
          <a:xfrm>
            <a:off x="6858000" y="685800"/>
            <a:ext cx="1994941" cy="289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5878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Major themes</a:t>
            </a:r>
            <a:endParaRPr lang="en-US" dirty="0"/>
          </a:p>
        </p:txBody>
      </p:sp>
    </p:spTree>
    <p:extLst>
      <p:ext uri="{BB962C8B-B14F-4D97-AF65-F5344CB8AC3E}">
        <p14:creationId xmlns:p14="http://schemas.microsoft.com/office/powerpoint/2010/main" val="2903703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48052440"/>
              </p:ext>
            </p:extLst>
          </p:nvPr>
        </p:nvGraphicFramePr>
        <p:xfrm>
          <a:off x="-533400" y="0"/>
          <a:ext cx="8229600" cy="7050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4" name="Picture 2" descr="http://b.vimeocdn.com/ts/304/183/304183435_6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1902" y="443940"/>
            <a:ext cx="2452116" cy="1839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Down Arrow 2"/>
          <p:cNvSpPr/>
          <p:nvPr/>
        </p:nvSpPr>
        <p:spPr>
          <a:xfrm>
            <a:off x="8337079" y="18288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4247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5922325"/>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csustan.edu/english/reuben/pal/chap3/hawthorne.g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600" t="6509" r="9658" b="15094"/>
          <a:stretch/>
        </p:blipFill>
        <p:spPr bwMode="auto">
          <a:xfrm>
            <a:off x="6629400" y="1752600"/>
            <a:ext cx="2209800" cy="3624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541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01597727"/>
              </p:ext>
            </p:extLst>
          </p:nvPr>
        </p:nvGraphicFramePr>
        <p:xfrm>
          <a:off x="2498" y="27357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2" name="Picture 2" descr="http://www.soleilorganique.com/wp-content/uploads/blog/scarlet-letter-1.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831" b="100000" l="9549" r="94430"/>
                    </a14:imgEffect>
                  </a14:imgLayer>
                </a14:imgProps>
              </a:ext>
              <a:ext uri="{28A0092B-C50C-407E-A947-70E740481C1C}">
                <a14:useLocalDpi xmlns:a14="http://schemas.microsoft.com/office/drawing/2010/main" val="0"/>
              </a:ext>
            </a:extLst>
          </a:blip>
          <a:srcRect/>
          <a:stretch>
            <a:fillRect/>
          </a:stretch>
        </p:blipFill>
        <p:spPr bwMode="auto">
          <a:xfrm>
            <a:off x="5791200" y="0"/>
            <a:ext cx="3590925" cy="2809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3094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78952827"/>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18024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37939307"/>
              </p:ext>
            </p:extLst>
          </p:nvPr>
        </p:nvGraphicFramePr>
        <p:xfrm>
          <a:off x="-304800" y="3048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4" name="Picture 6" descr="http://thefamilypodcastnetwork.com/wp-content/uploads/2013/04/shame-on-you.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7999" y="1828800"/>
            <a:ext cx="1940243" cy="134973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470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14943650"/>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4" name="Picture 2" descr="http://fc00.deviantart.net/fs33/i/2008/301/6/9/The_Scarlett_Letter__Pearl_by_lil_dark_messeng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502" t="5850" r="5202" b="13484"/>
          <a:stretch/>
        </p:blipFill>
        <p:spPr bwMode="auto">
          <a:xfrm>
            <a:off x="7086600" y="3886200"/>
            <a:ext cx="1981200" cy="2089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560" name="Picture 8" descr="http://fc02.deviantart.net/fs49/i/2009/210/3/a/Wild_Forest_by_Dr4ko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0588"/>
          <a:stretch/>
        </p:blipFill>
        <p:spPr bwMode="auto">
          <a:xfrm>
            <a:off x="5867400" y="304800"/>
            <a:ext cx="2929538"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8403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06873915"/>
              </p:ext>
            </p:extLst>
          </p:nvPr>
        </p:nvGraphicFramePr>
        <p:xfrm>
          <a:off x="-381000" y="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0" name="Picture 4" descr="http://www.clker.com/cliparts/d/0/4/b/11970946461313051013johnny_automatic_bare_tree.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533400"/>
            <a:ext cx="4572000" cy="568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2053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50094834"/>
              </p:ext>
            </p:extLst>
          </p:nvPr>
        </p:nvGraphicFramePr>
        <p:xfrm>
          <a:off x="-381000" y="244839"/>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602" name="Picture 2" descr="http://library.thinkquest.org/J0110384/pictures/witchpicture0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199869"/>
            <a:ext cx="2381250" cy="2409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604" name="Picture 4" descr="http://questgarden.com/142/52/3/120408171049/images/Salem_Witch_Trial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3433"/>
          <a:stretch/>
        </p:blipFill>
        <p:spPr bwMode="auto">
          <a:xfrm>
            <a:off x="6248400" y="3733800"/>
            <a:ext cx="2838450" cy="2413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354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65762070"/>
              </p:ext>
            </p:extLst>
          </p:nvPr>
        </p:nvGraphicFramePr>
        <p:xfrm>
          <a:off x="-457200" y="103633"/>
          <a:ext cx="77724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6" name="Picture 2" descr="http://farm2.static.flickr.com/1183/901637386_8de226396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3805" y="5029200"/>
            <a:ext cx="2209800" cy="148498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6630" name="Picture 6" descr="http://dogedesigns.com/summer_fun/tshirt_red_&amp;black_tig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1060" y="1905000"/>
            <a:ext cx="2312545" cy="231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4428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Plot overview</a:t>
            </a:r>
            <a:endParaRPr lang="en-US" dirty="0"/>
          </a:p>
        </p:txBody>
      </p:sp>
    </p:spTree>
    <p:extLst>
      <p:ext uri="{BB962C8B-B14F-4D97-AF65-F5344CB8AC3E}">
        <p14:creationId xmlns:p14="http://schemas.microsoft.com/office/powerpoint/2010/main" val="3955506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61497505"/>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14579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1250341"/>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0908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67830529"/>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home.comcast.net/~webcentral/jud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7980" y="2653259"/>
            <a:ext cx="2086236" cy="25034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32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3717561"/>
            <a:ext cx="2754172" cy="1143000"/>
          </a:xfrm>
        </p:spPr>
        <p:txBody>
          <a:bodyPr>
            <a:normAutofit fontScale="90000"/>
          </a:bodyPr>
          <a:lstStyle/>
          <a:p>
            <a:r>
              <a:rPr lang="en-US" sz="2000" dirty="0" smtClean="0"/>
              <a:t>Click here for The Scarlet Letter video from </a:t>
            </a:r>
            <a:r>
              <a:rPr lang="en-US" sz="2000" dirty="0" err="1" smtClean="0"/>
              <a:t>Sparknotes</a:t>
            </a:r>
            <a:r>
              <a:rPr lang="en-US" sz="2000" dirty="0" smtClean="0"/>
              <a:t>.</a:t>
            </a:r>
            <a:endParaRPr lang="en-US" sz="20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9195" b="9195"/>
          <a:stretch>
            <a:fillRect/>
          </a:stretch>
        </p:blipFill>
        <p:spPr>
          <a:xfrm>
            <a:off x="609600" y="838200"/>
            <a:ext cx="4206240" cy="4206240"/>
          </a:xfrm>
          <a:prstGeom prst="rect">
            <a:avLst/>
          </a:prstGeom>
          <a:ln>
            <a:noFill/>
          </a:ln>
          <a:effectLst>
            <a:outerShdw blurRad="292100" dist="139700" dir="2700000" algn="tl" rotWithShape="0">
              <a:srgbClr val="333333">
                <a:alpha val="65000"/>
              </a:srgbClr>
            </a:outerShdw>
          </a:effectLst>
        </p:spPr>
      </p:pic>
      <p:pic>
        <p:nvPicPr>
          <p:cNvPr id="7170"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2585" y="1676400"/>
            <a:ext cx="3062287" cy="186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p Arrow 2"/>
          <p:cNvSpPr/>
          <p:nvPr/>
        </p:nvSpPr>
        <p:spPr>
          <a:xfrm>
            <a:off x="8364608" y="3733800"/>
            <a:ext cx="560528" cy="2286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176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799"/>
            <a:ext cx="6781800" cy="2031325"/>
          </a:xfrm>
          <a:prstGeom prst="rect">
            <a:avLst/>
          </a:prstGeom>
          <a:noFill/>
        </p:spPr>
        <p:txBody>
          <a:bodyPr wrap="square" rtlCol="0">
            <a:spAutoFit/>
          </a:bodyPr>
          <a:lstStyle/>
          <a:p>
            <a:r>
              <a:rPr lang="en-US" dirty="0" smtClean="0"/>
              <a:t>Information paraphrased and directly quoted from the following websites:</a:t>
            </a:r>
          </a:p>
          <a:p>
            <a:endParaRPr lang="en-US" dirty="0"/>
          </a:p>
          <a:p>
            <a:r>
              <a:rPr lang="en-US" dirty="0" smtClean="0">
                <a:hlinkClick r:id="rId2"/>
              </a:rPr>
              <a:t>http://www.sparknotes.com/lit/scarlet/</a:t>
            </a:r>
            <a:endParaRPr lang="en-US" dirty="0" smtClean="0"/>
          </a:p>
          <a:p>
            <a:r>
              <a:rPr lang="en-US" dirty="0">
                <a:hlinkClick r:id="rId3"/>
              </a:rPr>
              <a:t>http://</a:t>
            </a:r>
            <a:r>
              <a:rPr lang="en-US" dirty="0" smtClean="0">
                <a:hlinkClick r:id="rId3"/>
              </a:rPr>
              <a:t>www.glencoe.com/sec/literature/litlibrary/pdf/scarlet_letter.pdf</a:t>
            </a:r>
            <a:endParaRPr lang="en-US" dirty="0" smtClean="0"/>
          </a:p>
          <a:p>
            <a:r>
              <a:rPr lang="en-US" dirty="0">
                <a:hlinkClick r:id="rId4"/>
              </a:rPr>
              <a:t>http://www.litcharts.com/lit/the-scarlet-letter/characters</a:t>
            </a:r>
            <a:endParaRPr lang="en-US" dirty="0"/>
          </a:p>
        </p:txBody>
      </p:sp>
    </p:spTree>
    <p:extLst>
      <p:ext uri="{BB962C8B-B14F-4D97-AF65-F5344CB8AC3E}">
        <p14:creationId xmlns:p14="http://schemas.microsoft.com/office/powerpoint/2010/main" val="16878582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39207673"/>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2713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58006430"/>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http://static.flickr.com/5/9543352_19a0d9972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600" y="2175588"/>
            <a:ext cx="1828800" cy="2588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980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05287862"/>
              </p:ext>
            </p:extLst>
          </p:nvPr>
        </p:nvGraphicFramePr>
        <p:xfrm>
          <a:off x="-228600" y="117424"/>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fineartamerica.com/images-medium/the-scarlet-letter-harold-shull.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608" t="30080" r="4231" b="5846"/>
          <a:stretch/>
        </p:blipFill>
        <p:spPr bwMode="auto">
          <a:xfrm>
            <a:off x="6752057" y="264826"/>
            <a:ext cx="2201739" cy="3545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300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82331308"/>
              </p:ext>
            </p:extLst>
          </p:nvPr>
        </p:nvGraphicFramePr>
        <p:xfrm>
          <a:off x="152400" y="1981200"/>
          <a:ext cx="8762999" cy="4880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http://www.porministries.org/wp-content/uploads/2012/01/The-Scarlet-Lette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718" t="21042" r="2344" b="19672"/>
          <a:stretch/>
        </p:blipFill>
        <p:spPr bwMode="auto">
          <a:xfrm>
            <a:off x="228601" y="152400"/>
            <a:ext cx="3581400" cy="1751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458" name="Picture 2" descr="http://3.bp.blogspot.com/_HhKBKHX91ec/R7898mhDFMI/AAAAAAAAB8k/0XmsTwltwNE/s400/CustomHous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47856" y="152400"/>
            <a:ext cx="332509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128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4880751"/>
              </p:ext>
            </p:extLst>
          </p:nvPr>
        </p:nvGraphicFramePr>
        <p:xfrm>
          <a:off x="228600" y="152400"/>
          <a:ext cx="6781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upload.wikimedia.org/wikipedia/commons/4/4a/House_of_the_Seven_Gables_(side)_-_Salem,_Massachusett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4343400"/>
            <a:ext cx="24384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farm6.staticflickr.com/5228/5631180875_1672f8b15d_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0" y="609600"/>
            <a:ext cx="2133600" cy="33143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8615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3735627"/>
              </p:ext>
            </p:extLst>
          </p:nvPr>
        </p:nvGraphicFramePr>
        <p:xfrm>
          <a:off x="228600" y="152400"/>
          <a:ext cx="7772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ecx.images-amazon.com/images/I/41sInNLWuxL._BO2,204,203,200_PIsitb-sticker-arrow-click,TopRight,35,-76_AA300_SH20_OU01_.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382" t="13901" r="21618"/>
          <a:stretch/>
        </p:blipFill>
        <p:spPr bwMode="auto">
          <a:xfrm>
            <a:off x="6858000" y="2819400"/>
            <a:ext cx="2133600" cy="28703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hawthorneinsalem.org/mmd/media/7267/MMD2038_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6600" y="762000"/>
            <a:ext cx="16764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389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1770</TotalTime>
  <Words>3410</Words>
  <Application>Microsoft Macintosh PowerPoint</Application>
  <PresentationFormat>On-screen Show (4:3)</PresentationFormat>
  <Paragraphs>230</Paragraphs>
  <Slides>42</Slides>
  <Notes>28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Opulent</vt:lpstr>
      <vt:lpstr>PowerPoint Presentation</vt:lpstr>
      <vt:lpstr>Teachers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Plot overview</vt:lpstr>
      <vt:lpstr>PowerPoint Presentation</vt:lpstr>
      <vt:lpstr>PowerPoint Presentation</vt:lpstr>
      <vt:lpstr>Click here for The Scarlet Letter video from Sparknotes.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Scarlet Letter</dc:title>
  <dc:creator>Cherie Shields</dc:creator>
  <cp:lastModifiedBy>Microsoft Office User</cp:lastModifiedBy>
  <cp:revision>73</cp:revision>
  <dcterms:created xsi:type="dcterms:W3CDTF">2013-08-21T18:39:51Z</dcterms:created>
  <dcterms:modified xsi:type="dcterms:W3CDTF">2016-02-13T00:38:19Z</dcterms:modified>
</cp:coreProperties>
</file>