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1DC549-2E5F-4B72-836A-E1EEA1FCEB3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Study for “how to live a 100 years”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 ) of or relating to a genome (one haploid set of chromosomes with the genes they contain)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work in microbial </a:t>
            </a:r>
            <a:r>
              <a:rPr lang="en-US" sz="3200" b="1" dirty="0" smtClean="0"/>
              <a:t>genomics</a:t>
            </a:r>
            <a:r>
              <a:rPr lang="en-US" sz="3200" dirty="0" smtClean="0"/>
              <a:t> is aimed at understanding genome organization and evolution.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the study of diseases and of the changes that they cause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pathologist studies the cells removed during a biopsy to test for signs of cancer.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length of life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relating to, being, or involving changes in gene function that do not involve changes in DNA sequence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Epigenetic</a:t>
            </a:r>
            <a:r>
              <a:rPr lang="en-US" sz="2800" dirty="0" smtClean="0"/>
              <a:t> mechanisms, not directly related to genetic factors, are also plausible culprits for the occurrence of dyslexia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620000" cy="3917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of, relating to, or involving conscious mental activities (thinking, studying, remembering)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tumor is still growing, which means there is still a chance at </a:t>
            </a:r>
            <a:r>
              <a:rPr lang="en-US" sz="3200" b="1" dirty="0" smtClean="0"/>
              <a:t>cognitive</a:t>
            </a:r>
            <a:r>
              <a:rPr lang="en-US" sz="3200" dirty="0" smtClean="0"/>
              <a:t> deterioration.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620000" cy="4298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superannuated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old and therefore no longer very effective or useful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 think its safe to assume that we'll both be rather </a:t>
            </a:r>
            <a:r>
              <a:rPr lang="en-US" sz="3200" b="1" dirty="0" smtClean="0"/>
              <a:t>superannuated</a:t>
            </a:r>
            <a:r>
              <a:rPr lang="en-US" sz="3200" dirty="0" smtClean="0"/>
              <a:t> by the time our number is up.</a:t>
            </a:r>
            <a:endParaRPr lang="en-US" sz="3200" dirty="0"/>
          </a:p>
        </p:txBody>
      </p:sp>
      <p:pic>
        <p:nvPicPr>
          <p:cNvPr id="5" name="Content Placeholder 4" descr="old 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0912" y="3198812"/>
            <a:ext cx="4468206" cy="2973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 ) to try to be like (someone or something you admire)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 try to </a:t>
            </a:r>
            <a:r>
              <a:rPr lang="en-US" sz="3200" i="1" dirty="0" smtClean="0"/>
              <a:t>emulate </a:t>
            </a:r>
            <a:r>
              <a:rPr lang="en-US" sz="3200" dirty="0" smtClean="0"/>
              <a:t>my uncle; he is awesome and truly a role model.</a:t>
            </a:r>
            <a:endParaRPr lang="en-US" sz="32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salubrious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making good health possible or likely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50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air of </a:t>
            </a:r>
            <a:r>
              <a:rPr lang="en-US" sz="2800" dirty="0" err="1" smtClean="0"/>
              <a:t>Allonby</a:t>
            </a:r>
            <a:r>
              <a:rPr lang="en-US" sz="2800" dirty="0" smtClean="0"/>
              <a:t> is highly </a:t>
            </a:r>
            <a:r>
              <a:rPr lang="en-US" sz="2800" b="1" dirty="0" smtClean="0"/>
              <a:t>salubrious</a:t>
            </a:r>
            <a:r>
              <a:rPr lang="en-US" sz="2800" dirty="0" smtClean="0"/>
              <a:t> and conducive to longevity, as the bills of mortality show.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extroverted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 ) a friendly person who likes being with and talking to other people : an outgoing person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My math teacher is really extroverted; he gets along with everyone.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</TotalTime>
  <Words>294</Words>
  <Application>Microsoft Office PowerPoint</Application>
  <PresentationFormat>On-screen Show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Vocabulary Study for “how to live a 100 years”</vt:lpstr>
      <vt:lpstr>superannuated</vt:lpstr>
      <vt:lpstr>I think its safe to assume that we'll both be rather superannuated by the time our number is up.</vt:lpstr>
      <vt:lpstr>emulate</vt:lpstr>
      <vt:lpstr>I try to emulate my uncle; he is awesome and truly a role model.</vt:lpstr>
      <vt:lpstr>salubrious</vt:lpstr>
      <vt:lpstr>The air of Allonby is highly salubrious and conducive to longevity, as the bills of mortality show. </vt:lpstr>
      <vt:lpstr>extroverted</vt:lpstr>
      <vt:lpstr>My math teacher is really extroverted; he gets along with everyone.</vt:lpstr>
      <vt:lpstr>genomic</vt:lpstr>
      <vt:lpstr>Our work in microbial genomics is aimed at understanding genome organization and evolution.</vt:lpstr>
      <vt:lpstr>pathology</vt:lpstr>
      <vt:lpstr>A pathologist studies the cells removed during a biopsy to test for signs of cancer.</vt:lpstr>
      <vt:lpstr>longevity</vt:lpstr>
      <vt:lpstr>epigenetic</vt:lpstr>
      <vt:lpstr>Epigenetic mechanisms, not directly related to genetic factors, are also plausible culprits for the occurrence of dyslexia</vt:lpstr>
      <vt:lpstr>cognitive</vt:lpstr>
      <vt:lpstr>The tumor is still growing, which means there is still a chance at cognitive deterioration.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Study for “Scout’s Honor”</dc:title>
  <dc:creator>Ana Knudsen</dc:creator>
  <cp:lastModifiedBy>Ana Knudsen</cp:lastModifiedBy>
  <cp:revision>12</cp:revision>
  <dcterms:created xsi:type="dcterms:W3CDTF">2011-03-22T03:26:58Z</dcterms:created>
  <dcterms:modified xsi:type="dcterms:W3CDTF">2015-08-11T01:11:00Z</dcterms:modified>
</cp:coreProperties>
</file>