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1DC549-2E5F-4B72-836A-E1EEA1FCEB35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Vocabulary Study for “cutting away the verbal fat adds muscle to your writing”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enshroud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v</a:t>
            </a:r>
            <a:r>
              <a:rPr lang="en-US" dirty="0" smtClean="0"/>
              <a:t>. )</a:t>
            </a:r>
            <a:r>
              <a:rPr lang="en-US" dirty="0"/>
              <a:t> envelop completely and hide from 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69136"/>
          </a:xfrm>
        </p:spPr>
        <p:txBody>
          <a:bodyPr>
            <a:noAutofit/>
          </a:bodyPr>
          <a:lstStyle/>
          <a:p>
            <a:r>
              <a:rPr lang="en-US" sz="3200" dirty="0"/>
              <a:t>Rain and snow are copious, and dense fogs </a:t>
            </a:r>
            <a:r>
              <a:rPr lang="en-US" sz="3200" b="1" dirty="0">
                <a:solidFill>
                  <a:srgbClr val="FFFFFF"/>
                </a:solidFill>
              </a:rPr>
              <a:t>enshroud</a:t>
            </a:r>
            <a:r>
              <a:rPr lang="en-US" sz="3200" dirty="0"/>
              <a:t> the coast in </a:t>
            </a:r>
            <a:r>
              <a:rPr lang="en-US" sz="3200" dirty="0" smtClean="0"/>
              <a:t>summer.</a:t>
            </a:r>
            <a:endParaRPr lang="en-US" sz="3200" dirty="0"/>
          </a:p>
        </p:txBody>
      </p:sp>
      <p:pic>
        <p:nvPicPr>
          <p:cNvPr id="3" name="Content Placeholder 2" descr="enshrou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3" b="8623"/>
          <a:stretch>
            <a:fillRect/>
          </a:stretch>
        </p:blipFill>
        <p:spPr>
          <a:xfrm>
            <a:off x="1295400" y="2286000"/>
            <a:ext cx="7391400" cy="407035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</a:t>
            </a:r>
            <a:r>
              <a:rPr lang="en-US" dirty="0"/>
              <a:t> the action of enlightening or the state of being enlightened</a:t>
            </a:r>
            <a:r>
              <a:rPr lang="en-US" dirty="0" smtClean="0"/>
              <a:t>. To be aware, with full understanding.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7736"/>
          </a:xfrm>
        </p:spPr>
        <p:txBody>
          <a:bodyPr/>
          <a:lstStyle/>
          <a:p>
            <a:r>
              <a:rPr lang="en-US" sz="2800" dirty="0"/>
              <a:t>Although the man considered himself well-educated, he decided to spend a year in on a deserted island in an attempt to gain further </a:t>
            </a:r>
            <a:r>
              <a:rPr lang="en-US" sz="2800" b="1" dirty="0">
                <a:solidFill>
                  <a:srgbClr val="FFFFFF"/>
                </a:solidFill>
              </a:rPr>
              <a:t>enlightenment</a:t>
            </a:r>
            <a:r>
              <a:rPr lang="en-US" sz="2800" dirty="0"/>
              <a:t>. </a:t>
            </a:r>
          </a:p>
        </p:txBody>
      </p:sp>
      <p:pic>
        <p:nvPicPr>
          <p:cNvPr id="5" name="Content Placeholder 4" descr="enlightenmen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8" b="11108"/>
          <a:stretch>
            <a:fillRect/>
          </a:stretch>
        </p:blipFill>
        <p:spPr>
          <a:xfrm>
            <a:off x="914400" y="2819400"/>
            <a:ext cx="7772400" cy="353695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dirty="0" smtClean="0"/>
              <a:t>)</a:t>
            </a:r>
            <a:r>
              <a:rPr lang="en-US" dirty="0"/>
              <a:t> the quality of using more words than needed; wordiness.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chemeClr val="tx1"/>
                </a:solidFill>
              </a:rPr>
              <a:t>verbosity</a:t>
            </a:r>
            <a:r>
              <a:rPr lang="en-US" sz="3200" dirty="0" smtClean="0"/>
              <a:t> of my English professor is annoying. I can’t understand half of what he says! He just sounds pompous to me.</a:t>
            </a:r>
            <a:endParaRPr lang="en-US" sz="3200" dirty="0"/>
          </a:p>
        </p:txBody>
      </p:sp>
      <p:pic>
        <p:nvPicPr>
          <p:cNvPr id="4" name="Content Placeholder 3" descr="bored student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8" b="4248"/>
          <a:stretch>
            <a:fillRect/>
          </a:stretch>
        </p:blipFill>
        <p:spPr>
          <a:xfrm>
            <a:off x="2209800" y="3083442"/>
            <a:ext cx="5562600" cy="3272118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 )</a:t>
            </a:r>
            <a:r>
              <a:rPr lang="en-US" dirty="0"/>
              <a:t> the measurement around the middle of something, especially a person's waist.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064"/>
            <a:ext cx="7848600" cy="1011936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FFFF"/>
                </a:solidFill>
              </a:rPr>
              <a:t>girth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of a sumo wrestler is impressive</a:t>
            </a:r>
            <a:endParaRPr lang="en-US" sz="3200" i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sumo wrestl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73" b="10073"/>
          <a:stretch>
            <a:fillRect/>
          </a:stretch>
        </p:blipFill>
        <p:spPr>
          <a:xfrm>
            <a:off x="2644850" y="3429000"/>
            <a:ext cx="4975150" cy="2926559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dirty="0" smtClean="0"/>
              <a:t>.)</a:t>
            </a:r>
            <a:r>
              <a:rPr lang="en-US" dirty="0"/>
              <a:t> gladness or gaiety as shown by or accompanied with laughter. 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850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That party we went to last night was filled with enjoyment and 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FFFF"/>
                </a:solidFill>
              </a:rPr>
              <a:t>mirth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3" name="Content Placeholder 2" descr="mirth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4" b="10734"/>
          <a:stretch>
            <a:fillRect/>
          </a:stretch>
        </p:blipFill>
        <p:spPr>
          <a:xfrm>
            <a:off x="1676400" y="2590382"/>
            <a:ext cx="6400800" cy="3765177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jargon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dirty="0" smtClean="0"/>
              <a:t>. )</a:t>
            </a:r>
            <a:r>
              <a:rPr lang="en-US" dirty="0"/>
              <a:t> special words or expressions that are used by a particular profession or group and are difficult for others to understand.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545336"/>
          </a:xfrm>
        </p:spPr>
        <p:txBody>
          <a:bodyPr>
            <a:noAutofit/>
          </a:bodyPr>
          <a:lstStyle/>
          <a:p>
            <a:r>
              <a:rPr lang="en-US" sz="3200" dirty="0"/>
              <a:t>Often people do not make a will because they are confused by the lengthy legal </a:t>
            </a:r>
            <a:r>
              <a:rPr lang="en-US" sz="3200" b="1" dirty="0">
                <a:solidFill>
                  <a:srgbClr val="FFFFFF"/>
                </a:solidFill>
              </a:rPr>
              <a:t>jargon</a:t>
            </a:r>
            <a:r>
              <a:rPr lang="en-US" sz="3200" dirty="0"/>
              <a:t>.</a:t>
            </a:r>
          </a:p>
        </p:txBody>
      </p:sp>
      <p:pic>
        <p:nvPicPr>
          <p:cNvPr id="3" name="Content Placeholder 2" descr="jargo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6" b="10816"/>
          <a:stretch>
            <a:fillRect/>
          </a:stretch>
        </p:blipFill>
        <p:spPr>
          <a:xfrm>
            <a:off x="1143000" y="2441388"/>
            <a:ext cx="7239000" cy="3761441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169</TotalTime>
  <Words>229</Words>
  <Application>Microsoft Macintosh PowerPoint</Application>
  <PresentationFormat>On-screen Show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Vocabulary Study for “cutting away the verbal fat adds muscle to your writing”</vt:lpstr>
      <vt:lpstr>verbosity</vt:lpstr>
      <vt:lpstr>The verbosity of my English professor is annoying. I can’t understand half of what he says! He just sounds pompous to me.</vt:lpstr>
      <vt:lpstr>girth</vt:lpstr>
      <vt:lpstr>The girth of a sumo wrestler is impressive</vt:lpstr>
      <vt:lpstr>mirth</vt:lpstr>
      <vt:lpstr>That party we went to last night was filled with enjoyment and  mirth.</vt:lpstr>
      <vt:lpstr>jargon</vt:lpstr>
      <vt:lpstr>Often people do not make a will because they are confused by the lengthy legal jargon.</vt:lpstr>
      <vt:lpstr>enshroud</vt:lpstr>
      <vt:lpstr>Rain and snow are copious, and dense fogs enshroud the coast in summer.</vt:lpstr>
      <vt:lpstr>enlightenment</vt:lpstr>
      <vt:lpstr>Although the man considered himself well-educated, he decided to spend a year in on a deserted island in an attempt to gain further enlightenment.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Study for “Scout’s Honor”</dc:title>
  <dc:creator>Ana Knudsen</dc:creator>
  <cp:lastModifiedBy>Microsoft Office User</cp:lastModifiedBy>
  <cp:revision>20</cp:revision>
  <dcterms:created xsi:type="dcterms:W3CDTF">2011-03-22T03:26:58Z</dcterms:created>
  <dcterms:modified xsi:type="dcterms:W3CDTF">2017-01-12T00:43:16Z</dcterms:modified>
</cp:coreProperties>
</file>